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72"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Helvetica Neue"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7cwt8g8UuxpZOYzh/iEUlZ0P4D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son Sjafrudi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C10A2B-B7BD-495B-BCA2-DA7D56E1F39E}">
  <a:tblStyle styleId="{F8C10A2B-B7BD-495B-BCA2-DA7D56E1F39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24" y="-8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 Type="http://schemas.openxmlformats.org/officeDocument/2006/relationships/slide" Target="slides/slide1.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3.fntdata"/><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4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6fef55f3af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26fef55f3af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g26fef55f3af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31bc4ab5f3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31bc4ab5f3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31bc4ab5f3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1bc4ab5f35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1bc4ab5f35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g31bc4ab5f35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1bc4ab5f35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31bc4ab5f35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g31bc4ab5f35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70c7a669bb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270c7a669bb_0_6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4" name="Google Shape;814;g270c7a669bb_0_6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7103f3a5fe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g27103f3a5fe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100"/>
              <a:buFont typeface="Arial"/>
              <a:buNone/>
            </a:pPr>
            <a:endParaRPr sz="2000">
              <a:latin typeface="Times New Roman"/>
              <a:ea typeface="Times New Roman"/>
              <a:cs typeface="Times New Roman"/>
              <a:sym typeface="Times New Roman"/>
            </a:endParaRPr>
          </a:p>
        </p:txBody>
      </p:sp>
      <p:sp>
        <p:nvSpPr>
          <p:cNvPr id="505" name="Google Shape;505;g27103f3a5fe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de1d3aafb7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g2de1d3aafb7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market should i tap into? (could be based on demand or skilled workforce or investment hotspots to easily secure funding, or avoid maybe due to regulatory challenges and compliance requirements).</a:t>
            </a:r>
            <a:endParaRPr/>
          </a:p>
          <a:p>
            <a:pPr marL="0" lvl="0" indent="0" algn="l" rtl="0">
              <a:lnSpc>
                <a:spcPct val="100000"/>
              </a:lnSpc>
              <a:spcBef>
                <a:spcPts val="0"/>
              </a:spcBef>
              <a:spcAft>
                <a:spcPts val="0"/>
              </a:spcAft>
              <a:buSzPts val="1400"/>
              <a:buNone/>
            </a:pPr>
            <a:endParaRPr/>
          </a:p>
          <a:p>
            <a:pPr marL="0" lvl="0" indent="0" algn="l" rtl="0">
              <a:spcBef>
                <a:spcPts val="1200"/>
              </a:spcBef>
              <a:spcAft>
                <a:spcPts val="0"/>
              </a:spcAft>
              <a:buClr>
                <a:schemeClr val="dk1"/>
              </a:buClr>
              <a:buSzPts val="2500"/>
              <a:buFont typeface="Arial"/>
              <a:buNone/>
            </a:pPr>
            <a:r>
              <a:rPr lang="en-US" sz="2400">
                <a:solidFill>
                  <a:srgbClr val="0D0D0D"/>
                </a:solidFill>
                <a:latin typeface="Times New Roman"/>
                <a:ea typeface="Times New Roman"/>
                <a:cs typeface="Times New Roman"/>
                <a:sym typeface="Times New Roman"/>
              </a:rPr>
              <a:t>Analyze sentiments of key entities and provide summaries of related trending articles for market intelligence.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spcBef>
                <a:spcPts val="1200"/>
              </a:spcBef>
              <a:spcAft>
                <a:spcPts val="1200"/>
              </a:spcAft>
              <a:buClr>
                <a:schemeClr val="dk1"/>
              </a:buClr>
              <a:buSzPts val="2500"/>
              <a:buFont typeface="Arial"/>
              <a:buNone/>
            </a:pPr>
            <a:r>
              <a:rPr lang="en-US" sz="2400">
                <a:latin typeface="Times New Roman"/>
                <a:ea typeface="Times New Roman"/>
                <a:cs typeface="Times New Roman"/>
                <a:sym typeface="Times New Roman"/>
              </a:rPr>
              <a:t>Key entities: organizations, players, locations, and products.</a:t>
            </a:r>
            <a:endParaRPr/>
          </a:p>
        </p:txBody>
      </p:sp>
      <p:sp>
        <p:nvSpPr>
          <p:cNvPr id="538" name="Google Shape;538;g2de1d3aafb7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df108a39bf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2df108a39bf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Rotational lab already has LLM services toward enterprise users, but they want to utilize their significant collection of textual data collected via Baleen</a:t>
            </a:r>
            <a:endParaRPr sz="2000">
              <a:latin typeface="Times New Roman"/>
              <a:ea typeface="Times New Roman"/>
              <a:cs typeface="Times New Roman"/>
              <a:sym typeface="Times New Roman"/>
            </a:endParaRPr>
          </a:p>
          <a:p>
            <a:pPr marL="457200" lvl="0" indent="-355600" algn="l" rtl="0">
              <a:lnSpc>
                <a:spcPct val="200000"/>
              </a:lnSpc>
              <a:spcBef>
                <a:spcPts val="0"/>
              </a:spcBef>
              <a:spcAft>
                <a:spcPts val="0"/>
              </a:spcAft>
              <a:buClr>
                <a:schemeClr val="dk1"/>
              </a:buClr>
              <a:buSzPts val="2000"/>
              <a:buFont typeface="Times New Roman"/>
              <a:buChar char="●"/>
            </a:pPr>
            <a:r>
              <a:rPr lang="en-US">
                <a:latin typeface="Times New Roman"/>
                <a:ea typeface="Times New Roman"/>
                <a:cs typeface="Times New Roman"/>
                <a:sym typeface="Times New Roman"/>
              </a:rPr>
              <a:t>Rotational Labs is actively seeking ways to incorporate LLM into their existing services and provide stronger and more diverse NLP and machine learning analytics solutions to expand their clientele. Therefore, they are actively seeking user-facing products that can unlock the full potential of their collected textual data with LLM and increase their topline revenue by $200,000.</a:t>
            </a:r>
            <a:endParaRPr>
              <a:latin typeface="Times New Roman"/>
              <a:ea typeface="Times New Roman"/>
              <a:cs typeface="Times New Roman"/>
              <a:sym typeface="Times New Roman"/>
            </a:endParaRPr>
          </a:p>
          <a:p>
            <a:pPr marL="457200" lvl="0" indent="-228600" algn="l" rtl="0">
              <a:lnSpc>
                <a:spcPct val="100000"/>
              </a:lnSpc>
              <a:spcBef>
                <a:spcPts val="0"/>
              </a:spcBef>
              <a:spcAft>
                <a:spcPts val="0"/>
              </a:spcAft>
              <a:buClr>
                <a:schemeClr val="dk1"/>
              </a:buClr>
              <a:buSzPts val="2000"/>
              <a:buFont typeface="Times New Roman"/>
              <a:buNone/>
            </a:pPr>
            <a:endParaRPr sz="20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2000"/>
          </a:p>
        </p:txBody>
      </p:sp>
      <p:sp>
        <p:nvSpPr>
          <p:cNvPr id="561" name="Google Shape;561;g2df108a39bf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18bd71f830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318bd71f830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g318bd71f830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da54e109f7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g2da54e109f7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g2da54e109f7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df108a39bf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g2df108a39bf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g2df108a39bf_0_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da54e109f7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da54e109f7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g2da54e109f7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da54e109f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g2da54e109f7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0" name="Google Shape;730;g2da54e109f7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g26f41100ec4_1_415"/>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Dark Greystone">
  <p:cSld name="Title Slide Dark Greystone">
    <p:bg>
      <p:bgPr>
        <a:solidFill>
          <a:schemeClr val="dk2"/>
        </a:solidFill>
        <a:effectLst/>
      </p:bgPr>
    </p:bg>
    <p:spTree>
      <p:nvGrpSpPr>
        <p:cNvPr id="1" name="Shape 123"/>
        <p:cNvGrpSpPr/>
        <p:nvPr/>
      </p:nvGrpSpPr>
      <p:grpSpPr>
        <a:xfrm>
          <a:off x="0" y="0"/>
          <a:ext cx="0" cy="0"/>
          <a:chOff x="0" y="0"/>
          <a:chExt cx="0" cy="0"/>
        </a:xfrm>
      </p:grpSpPr>
      <p:grpSp>
        <p:nvGrpSpPr>
          <p:cNvPr id="124" name="Google Shape;124;g26f41100ec4_1_375"/>
          <p:cNvGrpSpPr/>
          <p:nvPr/>
        </p:nvGrpSpPr>
        <p:grpSpPr>
          <a:xfrm>
            <a:off x="10332720" y="0"/>
            <a:ext cx="11547093" cy="9601200"/>
            <a:chOff x="5156004" y="0"/>
            <a:chExt cx="5773547" cy="6400800"/>
          </a:xfrm>
        </p:grpSpPr>
        <p:sp>
          <p:nvSpPr>
            <p:cNvPr id="125" name="Google Shape;125;g26f41100ec4_1_375"/>
            <p:cNvSpPr/>
            <p:nvPr/>
          </p:nvSpPr>
          <p:spPr>
            <a:xfrm>
              <a:off x="5303520" y="0"/>
              <a:ext cx="3840600" cy="6400800"/>
            </a:xfrm>
            <a:prstGeom prst="rect">
              <a:avLst/>
            </a:prstGeom>
            <a:solidFill>
              <a:srgbClr val="A6A6A6"/>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pic>
          <p:nvPicPr>
            <p:cNvPr id="126" name="Google Shape;126;g26f41100ec4_1_375"/>
            <p:cNvPicPr preferRelativeResize="0"/>
            <p:nvPr/>
          </p:nvPicPr>
          <p:blipFill rotWithShape="1">
            <a:blip r:embed="rId2">
              <a:alphaModFix amt="30000"/>
            </a:blip>
            <a:srcRect/>
            <a:stretch/>
          </p:blipFill>
          <p:spPr>
            <a:xfrm>
              <a:off x="5156004" y="768096"/>
              <a:ext cx="5773547" cy="5051855"/>
            </a:xfrm>
            <a:prstGeom prst="rect">
              <a:avLst/>
            </a:prstGeom>
            <a:noFill/>
            <a:ln>
              <a:noFill/>
            </a:ln>
          </p:spPr>
        </p:pic>
      </p:grpSp>
      <p:sp>
        <p:nvSpPr>
          <p:cNvPr id="127" name="Google Shape;127;g26f41100ec4_1_375"/>
          <p:cNvSpPr txBox="1">
            <a:spLocks noGrp="1"/>
          </p:cNvSpPr>
          <p:nvPr>
            <p:ph type="title"/>
          </p:nvPr>
        </p:nvSpPr>
        <p:spPr>
          <a:xfrm>
            <a:off x="1257298" y="547689"/>
            <a:ext cx="80100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lt1"/>
              </a:buClr>
              <a:buSzPts val="7200"/>
              <a:buFont typeface="Helvetica Neue"/>
              <a:buNone/>
              <a:defRPr sz="72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8" name="Google Shape;128;g26f41100ec4_1_375"/>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l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129" name="Google Shape;129;g26f41100ec4_1_375"/>
          <p:cNvGrpSpPr/>
          <p:nvPr/>
        </p:nvGrpSpPr>
        <p:grpSpPr>
          <a:xfrm>
            <a:off x="0" y="9594698"/>
            <a:ext cx="18288000" cy="706161"/>
            <a:chOff x="0" y="6396465"/>
            <a:chExt cx="9144000" cy="470774"/>
          </a:xfrm>
        </p:grpSpPr>
        <p:sp>
          <p:nvSpPr>
            <p:cNvPr id="130" name="Google Shape;130;g26f41100ec4_1_375"/>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131" name="Google Shape;131;g26f41100ec4_1_375"/>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132" name="Google Shape;132;g26f41100ec4_1_375"/>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133" name="Google Shape;133;g26f41100ec4_1_375"/>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134" name="Google Shape;134;g26f41100ec4_1_375"/>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135" name="Google Shape;135;g26f41100ec4_1_375"/>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136" name="Google Shape;136;g26f41100ec4_1_375"/>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137" name="Google Shape;137;g26f41100ec4_1_375"/>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8"/>
        <p:cNvGrpSpPr/>
        <p:nvPr/>
      </p:nvGrpSpPr>
      <p:grpSpPr>
        <a:xfrm>
          <a:off x="0" y="0"/>
          <a:ext cx="0" cy="0"/>
          <a:chOff x="0" y="0"/>
          <a:chExt cx="0" cy="0"/>
        </a:xfrm>
      </p:grpSpPr>
      <p:sp>
        <p:nvSpPr>
          <p:cNvPr id="139" name="Google Shape;139;g26f41100ec4_1_390"/>
          <p:cNvSpPr txBox="1">
            <a:spLocks noGrp="1"/>
          </p:cNvSpPr>
          <p:nvPr>
            <p:ph type="body" idx="1"/>
          </p:nvPr>
        </p:nvSpPr>
        <p:spPr>
          <a:xfrm>
            <a:off x="1257300" y="2537460"/>
            <a:ext cx="15773400" cy="65268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Font typeface="Arial"/>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Font typeface="Arial"/>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Font typeface="Arial"/>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Font typeface="Arial"/>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Font typeface="Arial"/>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140" name="Google Shape;140;g26f41100ec4_1_390"/>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41" name="Google Shape;141;g26f41100ec4_1_390"/>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Light Greystone">
  <p:cSld name="Section Header Light Greystone">
    <p:bg>
      <p:bgPr>
        <a:solidFill>
          <a:schemeClr val="lt2"/>
        </a:solidFill>
        <a:effectLst/>
      </p:bgPr>
    </p:bg>
    <p:spTree>
      <p:nvGrpSpPr>
        <p:cNvPr id="1" name="Shape 142"/>
        <p:cNvGrpSpPr/>
        <p:nvPr/>
      </p:nvGrpSpPr>
      <p:grpSpPr>
        <a:xfrm>
          <a:off x="0" y="0"/>
          <a:ext cx="0" cy="0"/>
          <a:chOff x="0" y="0"/>
          <a:chExt cx="0" cy="0"/>
        </a:xfrm>
      </p:grpSpPr>
      <p:grpSp>
        <p:nvGrpSpPr>
          <p:cNvPr id="143" name="Google Shape;143;g26f41100ec4_1_394"/>
          <p:cNvGrpSpPr/>
          <p:nvPr/>
        </p:nvGrpSpPr>
        <p:grpSpPr>
          <a:xfrm>
            <a:off x="0" y="9594698"/>
            <a:ext cx="18288000" cy="706161"/>
            <a:chOff x="0" y="6396465"/>
            <a:chExt cx="9144000" cy="470774"/>
          </a:xfrm>
        </p:grpSpPr>
        <p:sp>
          <p:nvSpPr>
            <p:cNvPr id="144" name="Google Shape;144;g26f41100ec4_1_394"/>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145" name="Google Shape;145;g26f41100ec4_1_394"/>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146" name="Google Shape;146;g26f41100ec4_1_394"/>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147" name="Google Shape;147;g26f41100ec4_1_394"/>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148" name="Google Shape;148;g26f41100ec4_1_394"/>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149" name="Google Shape;149;g26f41100ec4_1_394"/>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150" name="Google Shape;150;g26f41100ec4_1_394"/>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151" name="Google Shape;151;g26f41100ec4_1_394"/>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pic>
        <p:nvPicPr>
          <p:cNvPr id="152" name="Google Shape;152;g26f41100ec4_1_394"/>
          <p:cNvPicPr preferRelativeResize="0"/>
          <p:nvPr/>
        </p:nvPicPr>
        <p:blipFill rotWithShape="1">
          <a:blip r:embed="rId5">
            <a:alphaModFix amt="25000"/>
          </a:blip>
          <a:srcRect/>
          <a:stretch/>
        </p:blipFill>
        <p:spPr>
          <a:xfrm>
            <a:off x="12657328" y="0"/>
            <a:ext cx="5754621" cy="5035299"/>
          </a:xfrm>
          <a:prstGeom prst="rect">
            <a:avLst/>
          </a:prstGeom>
          <a:noFill/>
          <a:ln>
            <a:noFill/>
          </a:ln>
        </p:spPr>
      </p:pic>
      <p:sp>
        <p:nvSpPr>
          <p:cNvPr id="153" name="Google Shape;153;g26f41100ec4_1_394"/>
          <p:cNvSpPr txBox="1">
            <a:spLocks noGrp="1"/>
          </p:cNvSpPr>
          <p:nvPr>
            <p:ph type="title"/>
          </p:nvPr>
        </p:nvSpPr>
        <p:spPr>
          <a:xfrm>
            <a:off x="1247776" y="4157669"/>
            <a:ext cx="15783000" cy="2658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4" name="Google Shape;154;g26f41100ec4_1_394"/>
          <p:cNvSpPr txBox="1">
            <a:spLocks noGrp="1"/>
          </p:cNvSpPr>
          <p:nvPr>
            <p:ph type="body" idx="1"/>
          </p:nvPr>
        </p:nvSpPr>
        <p:spPr>
          <a:xfrm>
            <a:off x="1266824" y="6937773"/>
            <a:ext cx="15754200" cy="18918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chemeClr val="dk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a:lvl2pPr>
            <a:lvl3pPr marL="1371600" lvl="2" indent="-228600" algn="l">
              <a:lnSpc>
                <a:spcPct val="90000"/>
              </a:lnSpc>
              <a:spcBef>
                <a:spcPts val="1000"/>
              </a:spcBef>
              <a:spcAft>
                <a:spcPts val="0"/>
              </a:spcAft>
              <a:buSzPts val="3600"/>
              <a:buNone/>
              <a:defRPr/>
            </a:lvl3pPr>
            <a:lvl4pPr marL="1828800" lvl="3" indent="-228600" algn="l">
              <a:lnSpc>
                <a:spcPct val="90000"/>
              </a:lnSpc>
              <a:spcBef>
                <a:spcPts val="1000"/>
              </a:spcBef>
              <a:spcAft>
                <a:spcPts val="0"/>
              </a:spcAft>
              <a:buSzPts val="3200"/>
              <a:buNone/>
              <a:defRPr/>
            </a:lvl4pPr>
            <a:lvl5pPr marL="2286000" lvl="4" indent="-228600" algn="l">
              <a:lnSpc>
                <a:spcPct val="90000"/>
              </a:lnSpc>
              <a:spcBef>
                <a:spcPts val="1000"/>
              </a:spcBef>
              <a:spcAft>
                <a:spcPts val="0"/>
              </a:spcAft>
              <a:buSzPts val="2800"/>
              <a:buNon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55"/>
        <p:cNvGrpSpPr/>
        <p:nvPr/>
      </p:nvGrpSpPr>
      <p:grpSpPr>
        <a:xfrm>
          <a:off x="0" y="0"/>
          <a:ext cx="0" cy="0"/>
          <a:chOff x="0" y="0"/>
          <a:chExt cx="0" cy="0"/>
        </a:xfrm>
      </p:grpSpPr>
      <p:sp>
        <p:nvSpPr>
          <p:cNvPr id="156" name="Google Shape;156;g26f41100ec4_1_407"/>
          <p:cNvSpPr txBox="1">
            <a:spLocks noGrp="1"/>
          </p:cNvSpPr>
          <p:nvPr>
            <p:ph type="body" idx="1"/>
          </p:nvPr>
        </p:nvSpPr>
        <p:spPr>
          <a:xfrm>
            <a:off x="9258300" y="2738438"/>
            <a:ext cx="7772400" cy="65268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157" name="Google Shape;157;g26f41100ec4_1_407"/>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58" name="Google Shape;158;g26f41100ec4_1_407"/>
          <p:cNvSpPr txBox="1">
            <a:spLocks noGrp="1"/>
          </p:cNvSpPr>
          <p:nvPr>
            <p:ph type="body" idx="2"/>
          </p:nvPr>
        </p:nvSpPr>
        <p:spPr>
          <a:xfrm>
            <a:off x="1257300" y="2738438"/>
            <a:ext cx="7772400" cy="65268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159" name="Google Shape;159;g26f41100ec4_1_407"/>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0"/>
        <p:cNvGrpSpPr/>
        <p:nvPr/>
      </p:nvGrpSpPr>
      <p:grpSpPr>
        <a:xfrm>
          <a:off x="0" y="0"/>
          <a:ext cx="0" cy="0"/>
          <a:chOff x="0" y="0"/>
          <a:chExt cx="0" cy="0"/>
        </a:xfrm>
      </p:grpSpPr>
      <p:sp>
        <p:nvSpPr>
          <p:cNvPr id="161" name="Google Shape;161;g26f41100ec4_1_412"/>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g26f41100ec4_1_412"/>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63"/>
        <p:cNvGrpSpPr/>
        <p:nvPr/>
      </p:nvGrpSpPr>
      <p:grpSpPr>
        <a:xfrm>
          <a:off x="0" y="0"/>
          <a:ext cx="0" cy="0"/>
          <a:chOff x="0" y="0"/>
          <a:chExt cx="0" cy="0"/>
        </a:xfrm>
      </p:grpSpPr>
      <p:sp>
        <p:nvSpPr>
          <p:cNvPr id="164" name="Google Shape;164;g26f41100ec4_1_417"/>
          <p:cNvSpPr>
            <a:spLocks noGrp="1"/>
          </p:cNvSpPr>
          <p:nvPr>
            <p:ph type="pic" idx="2"/>
          </p:nvPr>
        </p:nvSpPr>
        <p:spPr>
          <a:xfrm>
            <a:off x="1257300" y="3074194"/>
            <a:ext cx="10972800" cy="5717400"/>
          </a:xfrm>
          <a:prstGeom prst="rect">
            <a:avLst/>
          </a:prstGeom>
          <a:noFill/>
          <a:ln>
            <a:noFill/>
          </a:ln>
        </p:spPr>
      </p:sp>
      <p:sp>
        <p:nvSpPr>
          <p:cNvPr id="165" name="Google Shape;165;g26f41100ec4_1_417"/>
          <p:cNvSpPr txBox="1">
            <a:spLocks noGrp="1"/>
          </p:cNvSpPr>
          <p:nvPr>
            <p:ph type="body" idx="1"/>
          </p:nvPr>
        </p:nvSpPr>
        <p:spPr>
          <a:xfrm>
            <a:off x="12913518" y="3086100"/>
            <a:ext cx="4114800" cy="57174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200"/>
              <a:buNone/>
              <a:defRPr sz="32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2800"/>
              <a:buNone/>
              <a:defRPr sz="2800"/>
            </a:lvl2pPr>
            <a:lvl3pPr marL="1371600" lvl="2" indent="-228600" algn="l">
              <a:lnSpc>
                <a:spcPct val="90000"/>
              </a:lnSpc>
              <a:spcBef>
                <a:spcPts val="1000"/>
              </a:spcBef>
              <a:spcAft>
                <a:spcPts val="0"/>
              </a:spcAft>
              <a:buSzPts val="2400"/>
              <a:buNone/>
              <a:defRPr sz="2400"/>
            </a:lvl3pPr>
            <a:lvl4pPr marL="1828800" lvl="3" indent="-228600" algn="l">
              <a:lnSpc>
                <a:spcPct val="90000"/>
              </a:lnSpc>
              <a:spcBef>
                <a:spcPts val="1000"/>
              </a:spcBef>
              <a:spcAft>
                <a:spcPts val="0"/>
              </a:spcAft>
              <a:buSzPts val="2000"/>
              <a:buNone/>
              <a:defRPr sz="2000"/>
            </a:lvl4pPr>
            <a:lvl5pPr marL="2286000" lvl="4" indent="-228600" algn="l">
              <a:lnSpc>
                <a:spcPct val="90000"/>
              </a:lnSpc>
              <a:spcBef>
                <a:spcPts val="1000"/>
              </a:spcBef>
              <a:spcAft>
                <a:spcPts val="0"/>
              </a:spcAft>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66" name="Google Shape;166;g26f41100ec4_1_417"/>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67" name="Google Shape;167;g26f41100ec4_1_417"/>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Picture with Caption">
  <p:cSld name="3 Picture with Caption">
    <p:spTree>
      <p:nvGrpSpPr>
        <p:cNvPr id="1" name="Shape 168"/>
        <p:cNvGrpSpPr/>
        <p:nvPr/>
      </p:nvGrpSpPr>
      <p:grpSpPr>
        <a:xfrm>
          <a:off x="0" y="0"/>
          <a:ext cx="0" cy="0"/>
          <a:chOff x="0" y="0"/>
          <a:chExt cx="0" cy="0"/>
        </a:xfrm>
      </p:grpSpPr>
      <p:sp>
        <p:nvSpPr>
          <p:cNvPr id="169" name="Google Shape;169;g26f41100ec4_1_422"/>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70" name="Google Shape;170;g26f41100ec4_1_422"/>
          <p:cNvSpPr>
            <a:spLocks noGrp="1"/>
          </p:cNvSpPr>
          <p:nvPr>
            <p:ph type="pic" idx="2"/>
          </p:nvPr>
        </p:nvSpPr>
        <p:spPr>
          <a:xfrm>
            <a:off x="1257300" y="3384152"/>
            <a:ext cx="4988400" cy="2283000"/>
          </a:xfrm>
          <a:prstGeom prst="rect">
            <a:avLst/>
          </a:prstGeom>
          <a:noFill/>
          <a:ln>
            <a:noFill/>
          </a:ln>
        </p:spPr>
      </p:sp>
      <p:sp>
        <p:nvSpPr>
          <p:cNvPr id="171" name="Google Shape;171;g26f41100ec4_1_422"/>
          <p:cNvSpPr txBox="1">
            <a:spLocks noGrp="1"/>
          </p:cNvSpPr>
          <p:nvPr>
            <p:ph type="body" idx="1"/>
          </p:nvPr>
        </p:nvSpPr>
        <p:spPr>
          <a:xfrm>
            <a:off x="1257298" y="6002283"/>
            <a:ext cx="4988400" cy="12582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2800"/>
              <a:buNone/>
              <a:defRPr sz="28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2800"/>
              <a:buNone/>
              <a:defRPr sz="2800"/>
            </a:lvl2pPr>
            <a:lvl3pPr marL="1371600" lvl="2" indent="-228600" algn="l">
              <a:lnSpc>
                <a:spcPct val="90000"/>
              </a:lnSpc>
              <a:spcBef>
                <a:spcPts val="1000"/>
              </a:spcBef>
              <a:spcAft>
                <a:spcPts val="0"/>
              </a:spcAft>
              <a:buSzPts val="2400"/>
              <a:buNone/>
              <a:defRPr sz="2400"/>
            </a:lvl3pPr>
            <a:lvl4pPr marL="1828800" lvl="3" indent="-228600" algn="l">
              <a:lnSpc>
                <a:spcPct val="90000"/>
              </a:lnSpc>
              <a:spcBef>
                <a:spcPts val="1000"/>
              </a:spcBef>
              <a:spcAft>
                <a:spcPts val="0"/>
              </a:spcAft>
              <a:buSzPts val="2000"/>
              <a:buNone/>
              <a:defRPr sz="2000"/>
            </a:lvl4pPr>
            <a:lvl5pPr marL="2286000" lvl="4" indent="-228600" algn="l">
              <a:lnSpc>
                <a:spcPct val="90000"/>
              </a:lnSpc>
              <a:spcBef>
                <a:spcPts val="1000"/>
              </a:spcBef>
              <a:spcAft>
                <a:spcPts val="0"/>
              </a:spcAft>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72" name="Google Shape;172;g26f41100ec4_1_422"/>
          <p:cNvSpPr txBox="1">
            <a:spLocks noGrp="1"/>
          </p:cNvSpPr>
          <p:nvPr>
            <p:ph type="body" idx="3"/>
          </p:nvPr>
        </p:nvSpPr>
        <p:spPr>
          <a:xfrm>
            <a:off x="6648228" y="6002283"/>
            <a:ext cx="4991400" cy="12582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2800"/>
              <a:buNone/>
              <a:defRPr sz="28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2800"/>
              <a:buNone/>
              <a:defRPr sz="2800"/>
            </a:lvl2pPr>
            <a:lvl3pPr marL="1371600" lvl="2" indent="-228600" algn="l">
              <a:lnSpc>
                <a:spcPct val="90000"/>
              </a:lnSpc>
              <a:spcBef>
                <a:spcPts val="1000"/>
              </a:spcBef>
              <a:spcAft>
                <a:spcPts val="0"/>
              </a:spcAft>
              <a:buSzPts val="2400"/>
              <a:buNone/>
              <a:defRPr sz="2400"/>
            </a:lvl3pPr>
            <a:lvl4pPr marL="1828800" lvl="3" indent="-228600" algn="l">
              <a:lnSpc>
                <a:spcPct val="90000"/>
              </a:lnSpc>
              <a:spcBef>
                <a:spcPts val="1000"/>
              </a:spcBef>
              <a:spcAft>
                <a:spcPts val="0"/>
              </a:spcAft>
              <a:buSzPts val="2000"/>
              <a:buNone/>
              <a:defRPr sz="2000"/>
            </a:lvl4pPr>
            <a:lvl5pPr marL="2286000" lvl="4" indent="-228600" algn="l">
              <a:lnSpc>
                <a:spcPct val="90000"/>
              </a:lnSpc>
              <a:spcBef>
                <a:spcPts val="1000"/>
              </a:spcBef>
              <a:spcAft>
                <a:spcPts val="0"/>
              </a:spcAft>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73" name="Google Shape;173;g26f41100ec4_1_422"/>
          <p:cNvSpPr txBox="1">
            <a:spLocks noGrp="1"/>
          </p:cNvSpPr>
          <p:nvPr>
            <p:ph type="body" idx="4"/>
          </p:nvPr>
        </p:nvSpPr>
        <p:spPr>
          <a:xfrm>
            <a:off x="12039170" y="6002282"/>
            <a:ext cx="4991400" cy="12582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2800"/>
              <a:buNone/>
              <a:defRPr sz="28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2800"/>
              <a:buNone/>
              <a:defRPr sz="2800"/>
            </a:lvl2pPr>
            <a:lvl3pPr marL="1371600" lvl="2" indent="-228600" algn="l">
              <a:lnSpc>
                <a:spcPct val="90000"/>
              </a:lnSpc>
              <a:spcBef>
                <a:spcPts val="1000"/>
              </a:spcBef>
              <a:spcAft>
                <a:spcPts val="0"/>
              </a:spcAft>
              <a:buSzPts val="2400"/>
              <a:buNone/>
              <a:defRPr sz="2400"/>
            </a:lvl3pPr>
            <a:lvl4pPr marL="1828800" lvl="3" indent="-228600" algn="l">
              <a:lnSpc>
                <a:spcPct val="90000"/>
              </a:lnSpc>
              <a:spcBef>
                <a:spcPts val="1000"/>
              </a:spcBef>
              <a:spcAft>
                <a:spcPts val="0"/>
              </a:spcAft>
              <a:buSzPts val="2000"/>
              <a:buNone/>
              <a:defRPr sz="2000"/>
            </a:lvl4pPr>
            <a:lvl5pPr marL="2286000" lvl="4" indent="-228600" algn="l">
              <a:lnSpc>
                <a:spcPct val="90000"/>
              </a:lnSpc>
              <a:spcBef>
                <a:spcPts val="1000"/>
              </a:spcBef>
              <a:spcAft>
                <a:spcPts val="0"/>
              </a:spcAft>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174" name="Google Shape;174;g26f41100ec4_1_422"/>
          <p:cNvSpPr>
            <a:spLocks noGrp="1"/>
          </p:cNvSpPr>
          <p:nvPr>
            <p:ph type="pic" idx="5"/>
          </p:nvPr>
        </p:nvSpPr>
        <p:spPr>
          <a:xfrm>
            <a:off x="6648234" y="3384542"/>
            <a:ext cx="4991400" cy="2284200"/>
          </a:xfrm>
          <a:prstGeom prst="rect">
            <a:avLst/>
          </a:prstGeom>
          <a:noFill/>
          <a:ln>
            <a:noFill/>
          </a:ln>
        </p:spPr>
      </p:sp>
      <p:sp>
        <p:nvSpPr>
          <p:cNvPr id="175" name="Google Shape;175;g26f41100ec4_1_422"/>
          <p:cNvSpPr>
            <a:spLocks noGrp="1"/>
          </p:cNvSpPr>
          <p:nvPr>
            <p:ph type="pic" idx="6"/>
          </p:nvPr>
        </p:nvSpPr>
        <p:spPr>
          <a:xfrm>
            <a:off x="12039168" y="3384542"/>
            <a:ext cx="4991400" cy="2284200"/>
          </a:xfrm>
          <a:prstGeom prst="rect">
            <a:avLst/>
          </a:prstGeom>
          <a:noFill/>
          <a:ln>
            <a:noFill/>
          </a:ln>
        </p:spPr>
      </p:sp>
      <p:sp>
        <p:nvSpPr>
          <p:cNvPr id="176" name="Google Shape;176;g26f41100ec4_1_422"/>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Bullets">
  <p:cSld name="Picture with Bullets">
    <p:spTree>
      <p:nvGrpSpPr>
        <p:cNvPr id="1" name="Shape 177"/>
        <p:cNvGrpSpPr/>
        <p:nvPr/>
      </p:nvGrpSpPr>
      <p:grpSpPr>
        <a:xfrm>
          <a:off x="0" y="0"/>
          <a:ext cx="0" cy="0"/>
          <a:chOff x="0" y="0"/>
          <a:chExt cx="0" cy="0"/>
        </a:xfrm>
      </p:grpSpPr>
      <p:sp>
        <p:nvSpPr>
          <p:cNvPr id="178" name="Google Shape;178;g26f41100ec4_1_431"/>
          <p:cNvSpPr txBox="1">
            <a:spLocks noGrp="1"/>
          </p:cNvSpPr>
          <p:nvPr>
            <p:ph type="title"/>
          </p:nvPr>
        </p:nvSpPr>
        <p:spPr>
          <a:xfrm>
            <a:off x="1257300" y="0"/>
            <a:ext cx="15773400" cy="1988400"/>
          </a:xfrm>
          <a:prstGeom prst="rect">
            <a:avLst/>
          </a:prstGeom>
          <a:noFill/>
          <a:ln>
            <a:noFill/>
          </a:ln>
        </p:spPr>
        <p:txBody>
          <a:bodyPr spcFirstLastPara="1" wrap="square" lIns="0" tIns="91400" rIns="0" bIns="91400" anchor="ctr" anchorCtr="0">
            <a:normAutofit/>
          </a:bodyPr>
          <a:lstStyle>
            <a:lvl1pPr marR="0" lvl="0" algn="l">
              <a:lnSpc>
                <a:spcPct val="90000"/>
              </a:lnSpc>
              <a:spcBef>
                <a:spcPts val="0"/>
              </a:spcBef>
              <a:spcAft>
                <a:spcPts val="0"/>
              </a:spcAft>
              <a:buClr>
                <a:schemeClr val="accent1"/>
              </a:buClr>
              <a:buSzPts val="7200"/>
              <a:buFont typeface="Helvetica Neue"/>
              <a:buNone/>
              <a:defRPr b="0"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9" name="Google Shape;179;g26f41100ec4_1_431"/>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80" name="Google Shape;180;g26f41100ec4_1_431"/>
          <p:cNvSpPr>
            <a:spLocks noGrp="1"/>
          </p:cNvSpPr>
          <p:nvPr>
            <p:ph type="pic" idx="2"/>
          </p:nvPr>
        </p:nvSpPr>
        <p:spPr>
          <a:xfrm>
            <a:off x="1257302" y="2717807"/>
            <a:ext cx="7582200" cy="6073800"/>
          </a:xfrm>
          <a:prstGeom prst="rect">
            <a:avLst/>
          </a:prstGeom>
          <a:noFill/>
          <a:ln>
            <a:noFill/>
          </a:ln>
        </p:spPr>
      </p:sp>
      <p:sp>
        <p:nvSpPr>
          <p:cNvPr id="181" name="Google Shape;181;g26f41100ec4_1_431"/>
          <p:cNvSpPr txBox="1">
            <a:spLocks noGrp="1"/>
          </p:cNvSpPr>
          <p:nvPr>
            <p:ph type="body" idx="1"/>
          </p:nvPr>
        </p:nvSpPr>
        <p:spPr>
          <a:xfrm>
            <a:off x="9448798" y="2714627"/>
            <a:ext cx="7582200" cy="60888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95300" algn="l">
              <a:lnSpc>
                <a:spcPct val="90000"/>
              </a:lnSpc>
              <a:spcBef>
                <a:spcPts val="1000"/>
              </a:spcBef>
              <a:spcAft>
                <a:spcPts val="0"/>
              </a:spcAft>
              <a:buSzPts val="4200"/>
              <a:buChar char="•"/>
              <a:defRPr sz="42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19100" algn="l">
              <a:lnSpc>
                <a:spcPct val="90000"/>
              </a:lnSpc>
              <a:spcBef>
                <a:spcPts val="1000"/>
              </a:spcBef>
              <a:spcAft>
                <a:spcPts val="0"/>
              </a:spcAft>
              <a:buSzPts val="3000"/>
              <a:buChar char="•"/>
              <a:defRPr sz="3000">
                <a:solidFill>
                  <a:schemeClr val="dk2"/>
                </a:solidFill>
                <a:latin typeface="Helvetica Neue"/>
                <a:ea typeface="Helvetica Neue"/>
                <a:cs typeface="Helvetica Neue"/>
                <a:sym typeface="Helvetica Neue"/>
              </a:defRPr>
            </a:lvl4pPr>
            <a:lvl5pPr marL="2286000" lvl="4" indent="-419100" algn="l">
              <a:lnSpc>
                <a:spcPct val="90000"/>
              </a:lnSpc>
              <a:spcBef>
                <a:spcPts val="1000"/>
              </a:spcBef>
              <a:spcAft>
                <a:spcPts val="0"/>
              </a:spcAft>
              <a:buSzPts val="3000"/>
              <a:buChar char="•"/>
              <a:defRPr sz="3000">
                <a:solidFill>
                  <a:schemeClr val="dk2"/>
                </a:solidFill>
                <a:latin typeface="Helvetica Neue"/>
                <a:ea typeface="Helvetica Neue"/>
                <a:cs typeface="Helvetica Neue"/>
                <a:sym typeface="Helvetica Neue"/>
              </a:defRPr>
            </a:lvl5pPr>
            <a:lvl6pPr marL="2743200" lvl="5" indent="-419100" algn="l">
              <a:lnSpc>
                <a:spcPct val="90000"/>
              </a:lnSpc>
              <a:spcBef>
                <a:spcPts val="1000"/>
              </a:spcBef>
              <a:spcAft>
                <a:spcPts val="0"/>
              </a:spcAft>
              <a:buClr>
                <a:schemeClr val="dk1"/>
              </a:buClr>
              <a:buSzPts val="3000"/>
              <a:buChar char="•"/>
              <a:defRPr sz="3000"/>
            </a:lvl6pPr>
            <a:lvl7pPr marL="3200400" lvl="6" indent="-419100" algn="l">
              <a:lnSpc>
                <a:spcPct val="90000"/>
              </a:lnSpc>
              <a:spcBef>
                <a:spcPts val="1000"/>
              </a:spcBef>
              <a:spcAft>
                <a:spcPts val="0"/>
              </a:spcAft>
              <a:buClr>
                <a:schemeClr val="dk1"/>
              </a:buClr>
              <a:buSzPts val="3000"/>
              <a:buChar char="•"/>
              <a:defRPr sz="3000"/>
            </a:lvl7pPr>
            <a:lvl8pPr marL="3657600" lvl="7" indent="-419100" algn="l">
              <a:lnSpc>
                <a:spcPct val="90000"/>
              </a:lnSpc>
              <a:spcBef>
                <a:spcPts val="1000"/>
              </a:spcBef>
              <a:spcAft>
                <a:spcPts val="0"/>
              </a:spcAft>
              <a:buClr>
                <a:schemeClr val="dk1"/>
              </a:buClr>
              <a:buSzPts val="3000"/>
              <a:buChar char="•"/>
              <a:defRPr sz="3000"/>
            </a:lvl8pPr>
            <a:lvl9pPr marL="4114800" lvl="8" indent="-419100" algn="l">
              <a:lnSpc>
                <a:spcPct val="90000"/>
              </a:lnSpc>
              <a:spcBef>
                <a:spcPts val="1000"/>
              </a:spcBef>
              <a:spcAft>
                <a:spcPts val="0"/>
              </a:spcAft>
              <a:buClr>
                <a:schemeClr val="dk1"/>
              </a:buClr>
              <a:buSzPts val="3000"/>
              <a:buChar char="•"/>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4 Picture Stacked">
  <p:cSld name="4 Picture Stacked">
    <p:spTree>
      <p:nvGrpSpPr>
        <p:cNvPr id="1" name="Shape 182"/>
        <p:cNvGrpSpPr/>
        <p:nvPr/>
      </p:nvGrpSpPr>
      <p:grpSpPr>
        <a:xfrm>
          <a:off x="0" y="0"/>
          <a:ext cx="0" cy="0"/>
          <a:chOff x="0" y="0"/>
          <a:chExt cx="0" cy="0"/>
        </a:xfrm>
      </p:grpSpPr>
      <p:sp>
        <p:nvSpPr>
          <p:cNvPr id="183" name="Google Shape;183;g26f41100ec4_1_436"/>
          <p:cNvSpPr>
            <a:spLocks noGrp="1"/>
          </p:cNvSpPr>
          <p:nvPr>
            <p:ph type="pic" idx="2"/>
          </p:nvPr>
        </p:nvSpPr>
        <p:spPr>
          <a:xfrm>
            <a:off x="6" y="4847464"/>
            <a:ext cx="9077400" cy="4759200"/>
          </a:xfrm>
          <a:prstGeom prst="rect">
            <a:avLst/>
          </a:prstGeom>
          <a:noFill/>
          <a:ln>
            <a:noFill/>
          </a:ln>
        </p:spPr>
      </p:sp>
      <p:sp>
        <p:nvSpPr>
          <p:cNvPr id="184" name="Google Shape;184;g26f41100ec4_1_436"/>
          <p:cNvSpPr>
            <a:spLocks noGrp="1"/>
          </p:cNvSpPr>
          <p:nvPr>
            <p:ph type="pic" idx="3"/>
          </p:nvPr>
        </p:nvSpPr>
        <p:spPr>
          <a:xfrm>
            <a:off x="9210334" y="4847464"/>
            <a:ext cx="9077400" cy="4759200"/>
          </a:xfrm>
          <a:prstGeom prst="rect">
            <a:avLst/>
          </a:prstGeom>
          <a:noFill/>
          <a:ln>
            <a:noFill/>
          </a:ln>
        </p:spPr>
      </p:sp>
      <p:sp>
        <p:nvSpPr>
          <p:cNvPr id="185" name="Google Shape;185;g26f41100ec4_1_436"/>
          <p:cNvSpPr>
            <a:spLocks noGrp="1"/>
          </p:cNvSpPr>
          <p:nvPr>
            <p:ph type="pic" idx="4"/>
          </p:nvPr>
        </p:nvSpPr>
        <p:spPr>
          <a:xfrm>
            <a:off x="2" y="3"/>
            <a:ext cx="9077400" cy="4759200"/>
          </a:xfrm>
          <a:prstGeom prst="rect">
            <a:avLst/>
          </a:prstGeom>
          <a:noFill/>
          <a:ln>
            <a:noFill/>
          </a:ln>
        </p:spPr>
      </p:sp>
      <p:sp>
        <p:nvSpPr>
          <p:cNvPr id="186" name="Google Shape;186;g26f41100ec4_1_436"/>
          <p:cNvSpPr>
            <a:spLocks noGrp="1"/>
          </p:cNvSpPr>
          <p:nvPr>
            <p:ph type="pic" idx="5"/>
          </p:nvPr>
        </p:nvSpPr>
        <p:spPr>
          <a:xfrm>
            <a:off x="9210334" y="3"/>
            <a:ext cx="9077400" cy="4759200"/>
          </a:xfrm>
          <a:prstGeom prst="rect">
            <a:avLst/>
          </a:prstGeom>
          <a:noFill/>
          <a:ln>
            <a:noFill/>
          </a:ln>
        </p:spPr>
      </p:sp>
      <p:grpSp>
        <p:nvGrpSpPr>
          <p:cNvPr id="187" name="Google Shape;187;g26f41100ec4_1_436"/>
          <p:cNvGrpSpPr/>
          <p:nvPr/>
        </p:nvGrpSpPr>
        <p:grpSpPr>
          <a:xfrm>
            <a:off x="0" y="9594698"/>
            <a:ext cx="18288000" cy="706161"/>
            <a:chOff x="0" y="6396465"/>
            <a:chExt cx="9144000" cy="470774"/>
          </a:xfrm>
        </p:grpSpPr>
        <p:sp>
          <p:nvSpPr>
            <p:cNvPr id="188" name="Google Shape;188;g26f41100ec4_1_436"/>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189" name="Google Shape;189;g26f41100ec4_1_436"/>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190" name="Google Shape;190;g26f41100ec4_1_436"/>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191" name="Google Shape;191;g26f41100ec4_1_436"/>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192" name="Google Shape;192;g26f41100ec4_1_436"/>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193" name="Google Shape;193;g26f41100ec4_1_436"/>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194" name="Google Shape;194;g26f41100ec4_1_436"/>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195" name="Google Shape;195;g26f41100ec4_1_436"/>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icture Full Slide">
  <p:cSld name="Picture Full Slide">
    <p:spTree>
      <p:nvGrpSpPr>
        <p:cNvPr id="1" name="Shape 196"/>
        <p:cNvGrpSpPr/>
        <p:nvPr/>
      </p:nvGrpSpPr>
      <p:grpSpPr>
        <a:xfrm>
          <a:off x="0" y="0"/>
          <a:ext cx="0" cy="0"/>
          <a:chOff x="0" y="0"/>
          <a:chExt cx="0" cy="0"/>
        </a:xfrm>
      </p:grpSpPr>
      <p:sp>
        <p:nvSpPr>
          <p:cNvPr id="197" name="Google Shape;197;g26f41100ec4_1_450"/>
          <p:cNvSpPr>
            <a:spLocks noGrp="1"/>
          </p:cNvSpPr>
          <p:nvPr>
            <p:ph type="pic" idx="2"/>
          </p:nvPr>
        </p:nvSpPr>
        <p:spPr>
          <a:xfrm>
            <a:off x="0" y="1"/>
            <a:ext cx="18288000" cy="9594000"/>
          </a:xfrm>
          <a:prstGeom prst="rect">
            <a:avLst/>
          </a:prstGeom>
          <a:noFill/>
          <a:ln>
            <a:noFill/>
          </a:ln>
        </p:spPr>
      </p:sp>
      <p:grpSp>
        <p:nvGrpSpPr>
          <p:cNvPr id="198" name="Google Shape;198;g26f41100ec4_1_450"/>
          <p:cNvGrpSpPr/>
          <p:nvPr/>
        </p:nvGrpSpPr>
        <p:grpSpPr>
          <a:xfrm>
            <a:off x="0" y="9594698"/>
            <a:ext cx="18288000" cy="706161"/>
            <a:chOff x="0" y="6396465"/>
            <a:chExt cx="9144000" cy="470774"/>
          </a:xfrm>
        </p:grpSpPr>
        <p:sp>
          <p:nvSpPr>
            <p:cNvPr id="199" name="Google Shape;199;g26f41100ec4_1_450"/>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200" name="Google Shape;200;g26f41100ec4_1_450"/>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201" name="Google Shape;201;g26f41100ec4_1_450"/>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202" name="Google Shape;202;g26f41100ec4_1_450"/>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203" name="Google Shape;203;g26f41100ec4_1_450"/>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204" name="Google Shape;204;g26f41100ec4_1_450"/>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205" name="Google Shape;205;g26f41100ec4_1_450"/>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206" name="Google Shape;206;g26f41100ec4_1_450"/>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1"/>
        <p:cNvGrpSpPr/>
        <p:nvPr/>
      </p:nvGrpSpPr>
      <p:grpSpPr>
        <a:xfrm>
          <a:off x="0" y="0"/>
          <a:ext cx="0" cy="0"/>
          <a:chOff x="0" y="0"/>
          <a:chExt cx="0" cy="0"/>
        </a:xfrm>
      </p:grpSpPr>
      <p:sp>
        <p:nvSpPr>
          <p:cNvPr id="22" name="Google Shape;22;g26f41100ec4_1_273"/>
          <p:cNvSpPr txBox="1">
            <a:spLocks noGrp="1"/>
          </p:cNvSpPr>
          <p:nvPr>
            <p:ph type="body" idx="1"/>
          </p:nvPr>
        </p:nvSpPr>
        <p:spPr>
          <a:xfrm>
            <a:off x="1257300" y="3821429"/>
            <a:ext cx="7772400" cy="54630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23" name="Google Shape;23;g26f41100ec4_1_273"/>
          <p:cNvSpPr txBox="1">
            <a:spLocks noGrp="1"/>
          </p:cNvSpPr>
          <p:nvPr>
            <p:ph type="body" idx="2"/>
          </p:nvPr>
        </p:nvSpPr>
        <p:spPr>
          <a:xfrm>
            <a:off x="9289952" y="3821429"/>
            <a:ext cx="7772400" cy="54630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24" name="Google Shape;24;g26f41100ec4_1_273"/>
          <p:cNvSpPr txBox="1">
            <a:spLocks noGrp="1"/>
          </p:cNvSpPr>
          <p:nvPr>
            <p:ph type="body" idx="3"/>
          </p:nvPr>
        </p:nvSpPr>
        <p:spPr>
          <a:xfrm>
            <a:off x="1259684" y="2521745"/>
            <a:ext cx="7736400" cy="1236000"/>
          </a:xfrm>
          <a:prstGeom prst="rect">
            <a:avLst/>
          </a:prstGeom>
          <a:noFill/>
          <a:ln>
            <a:noFill/>
          </a:ln>
        </p:spPr>
        <p:txBody>
          <a:bodyPr spcFirstLastPara="1" wrap="square" lIns="0" tIns="91400" rIns="0" bIns="91400" anchor="ctr" anchorCtr="0">
            <a:normAutofit/>
          </a:bodyPr>
          <a:lstStyle>
            <a:lvl1pPr marL="457200" lvl="0" indent="-228600" algn="l">
              <a:lnSpc>
                <a:spcPct val="90000"/>
              </a:lnSpc>
              <a:spcBef>
                <a:spcPts val="2000"/>
              </a:spcBef>
              <a:spcAft>
                <a:spcPts val="0"/>
              </a:spcAft>
              <a:buSzPts val="3600"/>
              <a:buNone/>
              <a:defRPr sz="3600" b="1">
                <a:solidFill>
                  <a:schemeClr val="accen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b="1"/>
            </a:lvl2pPr>
            <a:lvl3pPr marL="1371600" lvl="2" indent="-228600" algn="l">
              <a:lnSpc>
                <a:spcPct val="90000"/>
              </a:lnSpc>
              <a:spcBef>
                <a:spcPts val="1000"/>
              </a:spcBef>
              <a:spcAft>
                <a:spcPts val="0"/>
              </a:spcAft>
              <a:buSzPts val="3600"/>
              <a:buNone/>
              <a:defRPr sz="3600" b="1"/>
            </a:lvl3pPr>
            <a:lvl4pPr marL="1828800" lvl="3" indent="-228600" algn="l">
              <a:lnSpc>
                <a:spcPct val="90000"/>
              </a:lnSpc>
              <a:spcBef>
                <a:spcPts val="1000"/>
              </a:spcBef>
              <a:spcAft>
                <a:spcPts val="0"/>
              </a:spcAft>
              <a:buSzPts val="3200"/>
              <a:buNone/>
              <a:defRPr sz="3200" b="1"/>
            </a:lvl4pPr>
            <a:lvl5pPr marL="2286000" lvl="4" indent="-228600" algn="l">
              <a:lnSpc>
                <a:spcPct val="90000"/>
              </a:lnSpc>
              <a:spcBef>
                <a:spcPts val="1000"/>
              </a:spcBef>
              <a:spcAft>
                <a:spcPts val="0"/>
              </a:spcAft>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25" name="Google Shape;25;g26f41100ec4_1_273"/>
          <p:cNvSpPr txBox="1">
            <a:spLocks noGrp="1"/>
          </p:cNvSpPr>
          <p:nvPr>
            <p:ph type="body" idx="4"/>
          </p:nvPr>
        </p:nvSpPr>
        <p:spPr>
          <a:xfrm>
            <a:off x="9258300" y="2521745"/>
            <a:ext cx="7774800" cy="1236000"/>
          </a:xfrm>
          <a:prstGeom prst="rect">
            <a:avLst/>
          </a:prstGeom>
          <a:noFill/>
          <a:ln>
            <a:noFill/>
          </a:ln>
        </p:spPr>
        <p:txBody>
          <a:bodyPr spcFirstLastPara="1" wrap="square" lIns="0" tIns="91400" rIns="0" bIns="91400" anchor="ctr" anchorCtr="0">
            <a:normAutofit/>
          </a:bodyPr>
          <a:lstStyle>
            <a:lvl1pPr marL="457200" lvl="0" indent="-228600" algn="l">
              <a:lnSpc>
                <a:spcPct val="90000"/>
              </a:lnSpc>
              <a:spcBef>
                <a:spcPts val="2000"/>
              </a:spcBef>
              <a:spcAft>
                <a:spcPts val="0"/>
              </a:spcAft>
              <a:buSzPts val="3600"/>
              <a:buNone/>
              <a:defRPr sz="3600" b="1">
                <a:solidFill>
                  <a:schemeClr val="accen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b="1"/>
            </a:lvl2pPr>
            <a:lvl3pPr marL="1371600" lvl="2" indent="-228600" algn="l">
              <a:lnSpc>
                <a:spcPct val="90000"/>
              </a:lnSpc>
              <a:spcBef>
                <a:spcPts val="1000"/>
              </a:spcBef>
              <a:spcAft>
                <a:spcPts val="0"/>
              </a:spcAft>
              <a:buSzPts val="3600"/>
              <a:buNone/>
              <a:defRPr sz="3600" b="1"/>
            </a:lvl3pPr>
            <a:lvl4pPr marL="1828800" lvl="3" indent="-228600" algn="l">
              <a:lnSpc>
                <a:spcPct val="90000"/>
              </a:lnSpc>
              <a:spcBef>
                <a:spcPts val="1000"/>
              </a:spcBef>
              <a:spcAft>
                <a:spcPts val="0"/>
              </a:spcAft>
              <a:buSzPts val="3200"/>
              <a:buNone/>
              <a:defRPr sz="3200" b="1"/>
            </a:lvl4pPr>
            <a:lvl5pPr marL="2286000" lvl="4" indent="-228600" algn="l">
              <a:lnSpc>
                <a:spcPct val="90000"/>
              </a:lnSpc>
              <a:spcBef>
                <a:spcPts val="1000"/>
              </a:spcBef>
              <a:spcAft>
                <a:spcPts val="0"/>
              </a:spcAft>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26" name="Google Shape;26;g26f41100ec4_1_273"/>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g26f41100ec4_1_273"/>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Slide Grey Bar">
  <p:cSld name="Closing Slide Grey Bar">
    <p:spTree>
      <p:nvGrpSpPr>
        <p:cNvPr id="1" name="Shape 207"/>
        <p:cNvGrpSpPr/>
        <p:nvPr/>
      </p:nvGrpSpPr>
      <p:grpSpPr>
        <a:xfrm>
          <a:off x="0" y="0"/>
          <a:ext cx="0" cy="0"/>
          <a:chOff x="0" y="0"/>
          <a:chExt cx="0" cy="0"/>
        </a:xfrm>
      </p:grpSpPr>
      <p:grpSp>
        <p:nvGrpSpPr>
          <p:cNvPr id="208" name="Google Shape;208;g26f41100ec4_1_461"/>
          <p:cNvGrpSpPr/>
          <p:nvPr/>
        </p:nvGrpSpPr>
        <p:grpSpPr>
          <a:xfrm>
            <a:off x="10332720" y="-106680"/>
            <a:ext cx="11547093" cy="9707850"/>
            <a:chOff x="5166787" y="-71120"/>
            <a:chExt cx="5773547" cy="6471900"/>
          </a:xfrm>
        </p:grpSpPr>
        <p:sp>
          <p:nvSpPr>
            <p:cNvPr id="209" name="Google Shape;209;g26f41100ec4_1_461"/>
            <p:cNvSpPr/>
            <p:nvPr/>
          </p:nvSpPr>
          <p:spPr>
            <a:xfrm>
              <a:off x="5306906" y="-71120"/>
              <a:ext cx="3840600" cy="6471900"/>
            </a:xfrm>
            <a:prstGeom prst="rect">
              <a:avLst/>
            </a:prstGeom>
            <a:solidFill>
              <a:schemeClr val="lt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pic>
          <p:nvPicPr>
            <p:cNvPr id="210" name="Google Shape;210;g26f41100ec4_1_461"/>
            <p:cNvPicPr preferRelativeResize="0"/>
            <p:nvPr/>
          </p:nvPicPr>
          <p:blipFill rotWithShape="1">
            <a:blip r:embed="rId2">
              <a:alphaModFix amt="15000"/>
            </a:blip>
            <a:srcRect/>
            <a:stretch/>
          </p:blipFill>
          <p:spPr>
            <a:xfrm>
              <a:off x="5166787" y="750290"/>
              <a:ext cx="5773547" cy="5051855"/>
            </a:xfrm>
            <a:prstGeom prst="rect">
              <a:avLst/>
            </a:prstGeom>
            <a:noFill/>
            <a:ln>
              <a:noFill/>
            </a:ln>
          </p:spPr>
        </p:pic>
      </p:grpSp>
      <p:grpSp>
        <p:nvGrpSpPr>
          <p:cNvPr id="211" name="Google Shape;211;g26f41100ec4_1_461"/>
          <p:cNvGrpSpPr/>
          <p:nvPr/>
        </p:nvGrpSpPr>
        <p:grpSpPr>
          <a:xfrm>
            <a:off x="0" y="9594698"/>
            <a:ext cx="18288000" cy="706161"/>
            <a:chOff x="0" y="6396465"/>
            <a:chExt cx="9144000" cy="470774"/>
          </a:xfrm>
        </p:grpSpPr>
        <p:sp>
          <p:nvSpPr>
            <p:cNvPr id="212" name="Google Shape;212;g26f41100ec4_1_461"/>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213" name="Google Shape;213;g26f41100ec4_1_461"/>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214" name="Google Shape;214;g26f41100ec4_1_461"/>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215" name="Google Shape;215;g26f41100ec4_1_461"/>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216" name="Google Shape;216;g26f41100ec4_1_461"/>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217" name="Google Shape;217;g26f41100ec4_1_461"/>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218" name="Google Shape;218;g26f41100ec4_1_461"/>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219" name="Google Shape;219;g26f41100ec4_1_461"/>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g26f41100ec4_1_461"/>
          <p:cNvSpPr txBox="1">
            <a:spLocks noGrp="1"/>
          </p:cNvSpPr>
          <p:nvPr>
            <p:ph type="body" idx="1"/>
          </p:nvPr>
        </p:nvSpPr>
        <p:spPr>
          <a:xfrm>
            <a:off x="1398662" y="3646392"/>
            <a:ext cx="7745400" cy="29874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rgbClr val="767676"/>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a:solidFill>
                  <a:srgbClr val="888888"/>
                </a:solidFill>
              </a:defRPr>
            </a:lvl2pPr>
            <a:lvl3pPr marL="1371600" lvl="2" indent="-228600" algn="l">
              <a:lnSpc>
                <a:spcPct val="90000"/>
              </a:lnSpc>
              <a:spcBef>
                <a:spcPts val="1000"/>
              </a:spcBef>
              <a:spcAft>
                <a:spcPts val="0"/>
              </a:spcAft>
              <a:buSzPts val="3600"/>
              <a:buNone/>
              <a:defRPr sz="3600">
                <a:solidFill>
                  <a:srgbClr val="888888"/>
                </a:solidFill>
              </a:defRPr>
            </a:lvl3pPr>
            <a:lvl4pPr marL="1828800" lvl="3" indent="-228600" algn="l">
              <a:lnSpc>
                <a:spcPct val="90000"/>
              </a:lnSpc>
              <a:spcBef>
                <a:spcPts val="1000"/>
              </a:spcBef>
              <a:spcAft>
                <a:spcPts val="0"/>
              </a:spcAft>
              <a:buSzPts val="3200"/>
              <a:buNone/>
              <a:defRPr sz="3200">
                <a:solidFill>
                  <a:srgbClr val="888888"/>
                </a:solidFill>
              </a:defRPr>
            </a:lvl4pPr>
            <a:lvl5pPr marL="2286000" lvl="4" indent="-228600" algn="l">
              <a:lnSpc>
                <a:spcPct val="90000"/>
              </a:lnSpc>
              <a:spcBef>
                <a:spcPts val="1000"/>
              </a:spcBef>
              <a:spcAft>
                <a:spcPts val="0"/>
              </a:spcAft>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losing Slide Grey Phoenix">
  <p:cSld name="Closing Slide Grey Phoenix">
    <p:spTree>
      <p:nvGrpSpPr>
        <p:cNvPr id="1" name="Shape 221"/>
        <p:cNvGrpSpPr/>
        <p:nvPr/>
      </p:nvGrpSpPr>
      <p:grpSpPr>
        <a:xfrm>
          <a:off x="0" y="0"/>
          <a:ext cx="0" cy="0"/>
          <a:chOff x="0" y="0"/>
          <a:chExt cx="0" cy="0"/>
        </a:xfrm>
      </p:grpSpPr>
      <p:grpSp>
        <p:nvGrpSpPr>
          <p:cNvPr id="222" name="Google Shape;222;g26f41100ec4_1_475"/>
          <p:cNvGrpSpPr/>
          <p:nvPr/>
        </p:nvGrpSpPr>
        <p:grpSpPr>
          <a:xfrm>
            <a:off x="0" y="9594698"/>
            <a:ext cx="18288000" cy="706161"/>
            <a:chOff x="0" y="6396465"/>
            <a:chExt cx="9144000" cy="470774"/>
          </a:xfrm>
        </p:grpSpPr>
        <p:sp>
          <p:nvSpPr>
            <p:cNvPr id="223" name="Google Shape;223;g26f41100ec4_1_475"/>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224" name="Google Shape;224;g26f41100ec4_1_475"/>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225" name="Google Shape;225;g26f41100ec4_1_475"/>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226" name="Google Shape;226;g26f41100ec4_1_475"/>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227" name="Google Shape;227;g26f41100ec4_1_475"/>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228" name="Google Shape;228;g26f41100ec4_1_475"/>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229" name="Google Shape;229;g26f41100ec4_1_475"/>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230" name="Google Shape;230;g26f41100ec4_1_475"/>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g26f41100ec4_1_475"/>
          <p:cNvSpPr txBox="1">
            <a:spLocks noGrp="1"/>
          </p:cNvSpPr>
          <p:nvPr>
            <p:ph type="body" idx="1"/>
          </p:nvPr>
        </p:nvSpPr>
        <p:spPr>
          <a:xfrm>
            <a:off x="1398662" y="3646392"/>
            <a:ext cx="7745400" cy="29874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rgbClr val="767676"/>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a:solidFill>
                  <a:srgbClr val="888888"/>
                </a:solidFill>
              </a:defRPr>
            </a:lvl2pPr>
            <a:lvl3pPr marL="1371600" lvl="2" indent="-228600" algn="l">
              <a:lnSpc>
                <a:spcPct val="90000"/>
              </a:lnSpc>
              <a:spcBef>
                <a:spcPts val="1000"/>
              </a:spcBef>
              <a:spcAft>
                <a:spcPts val="0"/>
              </a:spcAft>
              <a:buSzPts val="3600"/>
              <a:buNone/>
              <a:defRPr sz="3600">
                <a:solidFill>
                  <a:srgbClr val="888888"/>
                </a:solidFill>
              </a:defRPr>
            </a:lvl3pPr>
            <a:lvl4pPr marL="1828800" lvl="3" indent="-228600" algn="l">
              <a:lnSpc>
                <a:spcPct val="90000"/>
              </a:lnSpc>
              <a:spcBef>
                <a:spcPts val="1000"/>
              </a:spcBef>
              <a:spcAft>
                <a:spcPts val="0"/>
              </a:spcAft>
              <a:buSzPts val="3200"/>
              <a:buNone/>
              <a:defRPr sz="3200">
                <a:solidFill>
                  <a:srgbClr val="888888"/>
                </a:solidFill>
              </a:defRPr>
            </a:lvl4pPr>
            <a:lvl5pPr marL="2286000" lvl="4" indent="-228600" algn="l">
              <a:lnSpc>
                <a:spcPct val="90000"/>
              </a:lnSpc>
              <a:spcBef>
                <a:spcPts val="1000"/>
              </a:spcBef>
              <a:spcAft>
                <a:spcPts val="0"/>
              </a:spcAft>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pic>
        <p:nvPicPr>
          <p:cNvPr id="232" name="Google Shape;232;g26f41100ec4_1_475"/>
          <p:cNvPicPr preferRelativeResize="0"/>
          <p:nvPr/>
        </p:nvPicPr>
        <p:blipFill rotWithShape="1">
          <a:blip r:embed="rId5">
            <a:alphaModFix amt="15000"/>
          </a:blip>
          <a:srcRect/>
          <a:stretch/>
        </p:blipFill>
        <p:spPr>
          <a:xfrm>
            <a:off x="10333574" y="1152144"/>
            <a:ext cx="8660323" cy="757778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losing Slide Dark Greystone">
  <p:cSld name="Closing Slide Dark Greystone">
    <p:bg>
      <p:bgPr>
        <a:solidFill>
          <a:schemeClr val="dk2"/>
        </a:solidFill>
        <a:effectLst/>
      </p:bgPr>
    </p:bg>
    <p:spTree>
      <p:nvGrpSpPr>
        <p:cNvPr id="1" name="Shape 233"/>
        <p:cNvGrpSpPr/>
        <p:nvPr/>
      </p:nvGrpSpPr>
      <p:grpSpPr>
        <a:xfrm>
          <a:off x="0" y="0"/>
          <a:ext cx="0" cy="0"/>
          <a:chOff x="0" y="0"/>
          <a:chExt cx="0" cy="0"/>
        </a:xfrm>
      </p:grpSpPr>
      <p:grpSp>
        <p:nvGrpSpPr>
          <p:cNvPr id="234" name="Google Shape;234;g26f41100ec4_1_487"/>
          <p:cNvGrpSpPr/>
          <p:nvPr/>
        </p:nvGrpSpPr>
        <p:grpSpPr>
          <a:xfrm>
            <a:off x="10332720" y="0"/>
            <a:ext cx="11547093" cy="9601200"/>
            <a:chOff x="5156004" y="0"/>
            <a:chExt cx="5773547" cy="6400800"/>
          </a:xfrm>
        </p:grpSpPr>
        <p:sp>
          <p:nvSpPr>
            <p:cNvPr id="235" name="Google Shape;235;g26f41100ec4_1_487"/>
            <p:cNvSpPr/>
            <p:nvPr/>
          </p:nvSpPr>
          <p:spPr>
            <a:xfrm>
              <a:off x="5303520" y="0"/>
              <a:ext cx="3840600" cy="6400800"/>
            </a:xfrm>
            <a:prstGeom prst="rect">
              <a:avLst/>
            </a:prstGeom>
            <a:solidFill>
              <a:srgbClr val="A6A6A6"/>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pic>
          <p:nvPicPr>
            <p:cNvPr id="236" name="Google Shape;236;g26f41100ec4_1_487"/>
            <p:cNvPicPr preferRelativeResize="0"/>
            <p:nvPr/>
          </p:nvPicPr>
          <p:blipFill rotWithShape="1">
            <a:blip r:embed="rId2">
              <a:alphaModFix amt="30000"/>
            </a:blip>
            <a:srcRect/>
            <a:stretch/>
          </p:blipFill>
          <p:spPr>
            <a:xfrm>
              <a:off x="5156004" y="768096"/>
              <a:ext cx="5773547" cy="5051855"/>
            </a:xfrm>
            <a:prstGeom prst="rect">
              <a:avLst/>
            </a:prstGeom>
            <a:noFill/>
            <a:ln>
              <a:noFill/>
            </a:ln>
          </p:spPr>
        </p:pic>
      </p:grpSp>
      <p:grpSp>
        <p:nvGrpSpPr>
          <p:cNvPr id="237" name="Google Shape;237;g26f41100ec4_1_487"/>
          <p:cNvGrpSpPr/>
          <p:nvPr/>
        </p:nvGrpSpPr>
        <p:grpSpPr>
          <a:xfrm>
            <a:off x="0" y="9594698"/>
            <a:ext cx="18288000" cy="706161"/>
            <a:chOff x="0" y="6396465"/>
            <a:chExt cx="9144000" cy="470774"/>
          </a:xfrm>
        </p:grpSpPr>
        <p:sp>
          <p:nvSpPr>
            <p:cNvPr id="238" name="Google Shape;238;g26f41100ec4_1_487"/>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239" name="Google Shape;239;g26f41100ec4_1_487"/>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240" name="Google Shape;240;g26f41100ec4_1_487"/>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241" name="Google Shape;241;g26f41100ec4_1_487"/>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242" name="Google Shape;242;g26f41100ec4_1_487"/>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243" name="Google Shape;243;g26f41100ec4_1_487"/>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244" name="Google Shape;244;g26f41100ec4_1_487"/>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245" name="Google Shape;245;g26f41100ec4_1_487"/>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g26f41100ec4_1_487"/>
          <p:cNvSpPr txBox="1">
            <a:spLocks noGrp="1"/>
          </p:cNvSpPr>
          <p:nvPr>
            <p:ph type="body" idx="1"/>
          </p:nvPr>
        </p:nvSpPr>
        <p:spPr>
          <a:xfrm>
            <a:off x="1398662" y="3646392"/>
            <a:ext cx="7745400" cy="29874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chemeClr val="l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a:solidFill>
                  <a:srgbClr val="888888"/>
                </a:solidFill>
              </a:defRPr>
            </a:lvl2pPr>
            <a:lvl3pPr marL="1371600" lvl="2" indent="-228600" algn="l">
              <a:lnSpc>
                <a:spcPct val="90000"/>
              </a:lnSpc>
              <a:spcBef>
                <a:spcPts val="1000"/>
              </a:spcBef>
              <a:spcAft>
                <a:spcPts val="0"/>
              </a:spcAft>
              <a:buSzPts val="3600"/>
              <a:buNone/>
              <a:defRPr sz="3600">
                <a:solidFill>
                  <a:srgbClr val="888888"/>
                </a:solidFill>
              </a:defRPr>
            </a:lvl3pPr>
            <a:lvl4pPr marL="1828800" lvl="3" indent="-228600" algn="l">
              <a:lnSpc>
                <a:spcPct val="90000"/>
              </a:lnSpc>
              <a:spcBef>
                <a:spcPts val="1000"/>
              </a:spcBef>
              <a:spcAft>
                <a:spcPts val="0"/>
              </a:spcAft>
              <a:buSzPts val="3200"/>
              <a:buNone/>
              <a:defRPr sz="3200">
                <a:solidFill>
                  <a:srgbClr val="888888"/>
                </a:solidFill>
              </a:defRPr>
            </a:lvl4pPr>
            <a:lvl5pPr marL="2286000" lvl="4" indent="-228600" algn="l">
              <a:lnSpc>
                <a:spcPct val="90000"/>
              </a:lnSpc>
              <a:spcBef>
                <a:spcPts val="1000"/>
              </a:spcBef>
              <a:spcAft>
                <a:spcPts val="0"/>
              </a:spcAft>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Google Shape;248;g26f41100ec4_1_501"/>
          <p:cNvSpPr txBox="1">
            <a:spLocks noGrp="1"/>
          </p:cNvSpPr>
          <p:nvPr>
            <p:ph type="ctrTitle"/>
          </p:nvPr>
        </p:nvSpPr>
        <p:spPr>
          <a:xfrm>
            <a:off x="623417" y="1489150"/>
            <a:ext cx="17041200" cy="4105200"/>
          </a:xfrm>
          <a:prstGeom prst="rect">
            <a:avLst/>
          </a:prstGeom>
          <a:noFill/>
          <a:ln>
            <a:noFill/>
          </a:ln>
        </p:spPr>
        <p:txBody>
          <a:bodyPr spcFirstLastPara="1" wrap="square" lIns="0" tIns="91400" rIns="0" bIns="91400" anchor="b" anchorCtr="0">
            <a:normAutofit/>
          </a:bodyPr>
          <a:lstStyle>
            <a:lvl1pPr lvl="0" algn="ctr">
              <a:lnSpc>
                <a:spcPct val="9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a:endParaRPr/>
          </a:p>
        </p:txBody>
      </p:sp>
      <p:sp>
        <p:nvSpPr>
          <p:cNvPr id="249" name="Google Shape;249;g26f41100ec4_1_501"/>
          <p:cNvSpPr txBox="1">
            <a:spLocks noGrp="1"/>
          </p:cNvSpPr>
          <p:nvPr>
            <p:ph type="subTitle" idx="1"/>
          </p:nvPr>
        </p:nvSpPr>
        <p:spPr>
          <a:xfrm>
            <a:off x="623400" y="5668250"/>
            <a:ext cx="17041200" cy="1585200"/>
          </a:xfrm>
          <a:prstGeom prst="rect">
            <a:avLst/>
          </a:prstGeom>
          <a:noFill/>
          <a:ln>
            <a:noFill/>
          </a:ln>
        </p:spPr>
        <p:txBody>
          <a:bodyPr spcFirstLastPara="1" wrap="square" lIns="0" tIns="91400" rIns="0" bIns="91400" anchor="t" anchorCtr="0">
            <a:normAutofit/>
          </a:bodyPr>
          <a:lstStyle>
            <a:lvl1pPr lvl="0" algn="ctr">
              <a:lnSpc>
                <a:spcPct val="100000"/>
              </a:lnSpc>
              <a:spcBef>
                <a:spcPts val="2000"/>
              </a:spcBef>
              <a:spcAft>
                <a:spcPts val="0"/>
              </a:spcAft>
              <a:buSzPts val="5600"/>
              <a:buNone/>
              <a:defRPr sz="5600"/>
            </a:lvl1pPr>
            <a:lvl2pPr lvl="1" algn="ctr">
              <a:lnSpc>
                <a:spcPct val="100000"/>
              </a:lnSpc>
              <a:spcBef>
                <a:spcPts val="1000"/>
              </a:spcBef>
              <a:spcAft>
                <a:spcPts val="0"/>
              </a:spcAft>
              <a:buSzPts val="5600"/>
              <a:buNone/>
              <a:defRPr sz="5600"/>
            </a:lvl2pPr>
            <a:lvl3pPr lvl="2" algn="ctr">
              <a:lnSpc>
                <a:spcPct val="100000"/>
              </a:lnSpc>
              <a:spcBef>
                <a:spcPts val="1000"/>
              </a:spcBef>
              <a:spcAft>
                <a:spcPts val="0"/>
              </a:spcAft>
              <a:buSzPts val="5600"/>
              <a:buNone/>
              <a:defRPr sz="5600"/>
            </a:lvl3pPr>
            <a:lvl4pPr lvl="3" algn="ctr">
              <a:lnSpc>
                <a:spcPct val="100000"/>
              </a:lnSpc>
              <a:spcBef>
                <a:spcPts val="1000"/>
              </a:spcBef>
              <a:spcAft>
                <a:spcPts val="0"/>
              </a:spcAft>
              <a:buSzPts val="5600"/>
              <a:buNone/>
              <a:defRPr sz="5600"/>
            </a:lvl4pPr>
            <a:lvl5pPr lvl="4" algn="ctr">
              <a:lnSpc>
                <a:spcPct val="100000"/>
              </a:lnSpc>
              <a:spcBef>
                <a:spcPts val="1000"/>
              </a:spcBef>
              <a:spcAft>
                <a:spcPts val="0"/>
              </a:spcAft>
              <a:buSzPts val="5600"/>
              <a:buNone/>
              <a:defRPr sz="5600"/>
            </a:lvl5pPr>
            <a:lvl6pPr lvl="5" algn="ctr">
              <a:lnSpc>
                <a:spcPct val="100000"/>
              </a:lnSpc>
              <a:spcBef>
                <a:spcPts val="1000"/>
              </a:spcBef>
              <a:spcAft>
                <a:spcPts val="0"/>
              </a:spcAft>
              <a:buSzPts val="5600"/>
              <a:buNone/>
              <a:defRPr sz="5600"/>
            </a:lvl6pPr>
            <a:lvl7pPr lvl="6" algn="ctr">
              <a:lnSpc>
                <a:spcPct val="100000"/>
              </a:lnSpc>
              <a:spcBef>
                <a:spcPts val="1000"/>
              </a:spcBef>
              <a:spcAft>
                <a:spcPts val="0"/>
              </a:spcAft>
              <a:buSzPts val="5600"/>
              <a:buNone/>
              <a:defRPr sz="5600"/>
            </a:lvl7pPr>
            <a:lvl8pPr lvl="7" algn="ctr">
              <a:lnSpc>
                <a:spcPct val="100000"/>
              </a:lnSpc>
              <a:spcBef>
                <a:spcPts val="1000"/>
              </a:spcBef>
              <a:spcAft>
                <a:spcPts val="0"/>
              </a:spcAft>
              <a:buSzPts val="5600"/>
              <a:buNone/>
              <a:defRPr sz="5600"/>
            </a:lvl8pPr>
            <a:lvl9pPr lvl="8" algn="ctr">
              <a:lnSpc>
                <a:spcPct val="100000"/>
              </a:lnSpc>
              <a:spcBef>
                <a:spcPts val="1000"/>
              </a:spcBef>
              <a:spcAft>
                <a:spcPts val="0"/>
              </a:spcAft>
              <a:buSzPts val="5600"/>
              <a:buNone/>
              <a:defRPr sz="5600"/>
            </a:lvl9pPr>
          </a:lstStyle>
          <a:p>
            <a:endParaRPr/>
          </a:p>
        </p:txBody>
      </p:sp>
      <p:sp>
        <p:nvSpPr>
          <p:cNvPr id="250" name="Google Shape;250;g26f41100ec4_1_501"/>
          <p:cNvSpPr txBox="1">
            <a:spLocks noGrp="1"/>
          </p:cNvSpPr>
          <p:nvPr>
            <p:ph type="sldNum" idx="12"/>
          </p:nvPr>
        </p:nvSpPr>
        <p:spPr>
          <a:xfrm>
            <a:off x="16944916" y="9326434"/>
            <a:ext cx="1097400" cy="7872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1"/>
        <p:cNvGrpSpPr/>
        <p:nvPr/>
      </p:nvGrpSpPr>
      <p:grpSpPr>
        <a:xfrm>
          <a:off x="0" y="0"/>
          <a:ext cx="0" cy="0"/>
          <a:chOff x="0" y="0"/>
          <a:chExt cx="0" cy="0"/>
        </a:xfrm>
      </p:grpSpPr>
      <p:sp>
        <p:nvSpPr>
          <p:cNvPr id="262" name="Google Shape;262;g2db69e14bae_1_10"/>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63"/>
        <p:cNvGrpSpPr/>
        <p:nvPr/>
      </p:nvGrpSpPr>
      <p:grpSpPr>
        <a:xfrm>
          <a:off x="0" y="0"/>
          <a:ext cx="0" cy="0"/>
          <a:chOff x="0" y="0"/>
          <a:chExt cx="0" cy="0"/>
        </a:xfrm>
      </p:grpSpPr>
      <p:sp>
        <p:nvSpPr>
          <p:cNvPr id="264" name="Google Shape;264;g2db69e14bae_1_12"/>
          <p:cNvSpPr txBox="1">
            <a:spLocks noGrp="1"/>
          </p:cNvSpPr>
          <p:nvPr>
            <p:ph type="body" idx="1"/>
          </p:nvPr>
        </p:nvSpPr>
        <p:spPr>
          <a:xfrm>
            <a:off x="1257300" y="3821429"/>
            <a:ext cx="7772400" cy="54630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265" name="Google Shape;265;g2db69e14bae_1_12"/>
          <p:cNvSpPr txBox="1">
            <a:spLocks noGrp="1"/>
          </p:cNvSpPr>
          <p:nvPr>
            <p:ph type="body" idx="2"/>
          </p:nvPr>
        </p:nvSpPr>
        <p:spPr>
          <a:xfrm>
            <a:off x="9289952" y="3821429"/>
            <a:ext cx="7772400" cy="54630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266" name="Google Shape;266;g2db69e14bae_1_12"/>
          <p:cNvSpPr txBox="1">
            <a:spLocks noGrp="1"/>
          </p:cNvSpPr>
          <p:nvPr>
            <p:ph type="body" idx="3"/>
          </p:nvPr>
        </p:nvSpPr>
        <p:spPr>
          <a:xfrm>
            <a:off x="1259684" y="2521745"/>
            <a:ext cx="7736400" cy="1236000"/>
          </a:xfrm>
          <a:prstGeom prst="rect">
            <a:avLst/>
          </a:prstGeom>
          <a:noFill/>
          <a:ln>
            <a:noFill/>
          </a:ln>
        </p:spPr>
        <p:txBody>
          <a:bodyPr spcFirstLastPara="1" wrap="square" lIns="0" tIns="91400" rIns="0" bIns="91400" anchor="ctr" anchorCtr="0">
            <a:normAutofit/>
          </a:bodyPr>
          <a:lstStyle>
            <a:lvl1pPr marL="457200" lvl="0" indent="-228600" algn="l">
              <a:lnSpc>
                <a:spcPct val="90000"/>
              </a:lnSpc>
              <a:spcBef>
                <a:spcPts val="2000"/>
              </a:spcBef>
              <a:spcAft>
                <a:spcPts val="0"/>
              </a:spcAft>
              <a:buSzPts val="3600"/>
              <a:buNone/>
              <a:defRPr sz="3600" b="1">
                <a:solidFill>
                  <a:schemeClr val="accen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b="1"/>
            </a:lvl2pPr>
            <a:lvl3pPr marL="1371600" lvl="2" indent="-228600" algn="l">
              <a:lnSpc>
                <a:spcPct val="90000"/>
              </a:lnSpc>
              <a:spcBef>
                <a:spcPts val="1000"/>
              </a:spcBef>
              <a:spcAft>
                <a:spcPts val="0"/>
              </a:spcAft>
              <a:buSzPts val="3600"/>
              <a:buNone/>
              <a:defRPr sz="3600" b="1"/>
            </a:lvl3pPr>
            <a:lvl4pPr marL="1828800" lvl="3" indent="-228600" algn="l">
              <a:lnSpc>
                <a:spcPct val="90000"/>
              </a:lnSpc>
              <a:spcBef>
                <a:spcPts val="1000"/>
              </a:spcBef>
              <a:spcAft>
                <a:spcPts val="0"/>
              </a:spcAft>
              <a:buSzPts val="3200"/>
              <a:buNone/>
              <a:defRPr sz="3200" b="1"/>
            </a:lvl4pPr>
            <a:lvl5pPr marL="2286000" lvl="4" indent="-228600" algn="l">
              <a:lnSpc>
                <a:spcPct val="90000"/>
              </a:lnSpc>
              <a:spcBef>
                <a:spcPts val="1000"/>
              </a:spcBef>
              <a:spcAft>
                <a:spcPts val="0"/>
              </a:spcAft>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267" name="Google Shape;267;g2db69e14bae_1_12"/>
          <p:cNvSpPr txBox="1">
            <a:spLocks noGrp="1"/>
          </p:cNvSpPr>
          <p:nvPr>
            <p:ph type="body" idx="4"/>
          </p:nvPr>
        </p:nvSpPr>
        <p:spPr>
          <a:xfrm>
            <a:off x="9258300" y="2521745"/>
            <a:ext cx="7774800" cy="1236000"/>
          </a:xfrm>
          <a:prstGeom prst="rect">
            <a:avLst/>
          </a:prstGeom>
          <a:noFill/>
          <a:ln>
            <a:noFill/>
          </a:ln>
        </p:spPr>
        <p:txBody>
          <a:bodyPr spcFirstLastPara="1" wrap="square" lIns="0" tIns="91400" rIns="0" bIns="91400" anchor="ctr" anchorCtr="0">
            <a:normAutofit/>
          </a:bodyPr>
          <a:lstStyle>
            <a:lvl1pPr marL="457200" lvl="0" indent="-228600" algn="l">
              <a:lnSpc>
                <a:spcPct val="90000"/>
              </a:lnSpc>
              <a:spcBef>
                <a:spcPts val="2000"/>
              </a:spcBef>
              <a:spcAft>
                <a:spcPts val="0"/>
              </a:spcAft>
              <a:buSzPts val="3600"/>
              <a:buNone/>
              <a:defRPr sz="3600" b="1">
                <a:solidFill>
                  <a:schemeClr val="accen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b="1"/>
            </a:lvl2pPr>
            <a:lvl3pPr marL="1371600" lvl="2" indent="-228600" algn="l">
              <a:lnSpc>
                <a:spcPct val="90000"/>
              </a:lnSpc>
              <a:spcBef>
                <a:spcPts val="1000"/>
              </a:spcBef>
              <a:spcAft>
                <a:spcPts val="0"/>
              </a:spcAft>
              <a:buSzPts val="3600"/>
              <a:buNone/>
              <a:defRPr sz="3600" b="1"/>
            </a:lvl3pPr>
            <a:lvl4pPr marL="1828800" lvl="3" indent="-228600" algn="l">
              <a:lnSpc>
                <a:spcPct val="90000"/>
              </a:lnSpc>
              <a:spcBef>
                <a:spcPts val="1000"/>
              </a:spcBef>
              <a:spcAft>
                <a:spcPts val="0"/>
              </a:spcAft>
              <a:buSzPts val="3200"/>
              <a:buNone/>
              <a:defRPr sz="3200" b="1"/>
            </a:lvl4pPr>
            <a:lvl5pPr marL="2286000" lvl="4" indent="-228600" algn="l">
              <a:lnSpc>
                <a:spcPct val="90000"/>
              </a:lnSpc>
              <a:spcBef>
                <a:spcPts val="1000"/>
              </a:spcBef>
              <a:spcAft>
                <a:spcPts val="0"/>
              </a:spcAft>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268" name="Google Shape;268;g2db69e14bae_1_12"/>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69" name="Google Shape;269;g2db69e14bae_1_12"/>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 Header Maroon">
  <p:cSld name="Section Header Maroon">
    <p:bg>
      <p:bgPr>
        <a:solidFill>
          <a:schemeClr val="accent1"/>
        </a:solidFill>
        <a:effectLst/>
      </p:bgPr>
    </p:bg>
    <p:spTree>
      <p:nvGrpSpPr>
        <p:cNvPr id="1" name="Shape 270"/>
        <p:cNvGrpSpPr/>
        <p:nvPr/>
      </p:nvGrpSpPr>
      <p:grpSpPr>
        <a:xfrm>
          <a:off x="0" y="0"/>
          <a:ext cx="0" cy="0"/>
          <a:chOff x="0" y="0"/>
          <a:chExt cx="0" cy="0"/>
        </a:xfrm>
      </p:grpSpPr>
      <p:grpSp>
        <p:nvGrpSpPr>
          <p:cNvPr id="271" name="Google Shape;271;g2db69e14bae_1_19"/>
          <p:cNvGrpSpPr/>
          <p:nvPr/>
        </p:nvGrpSpPr>
        <p:grpSpPr>
          <a:xfrm>
            <a:off x="0" y="9594698"/>
            <a:ext cx="18288000" cy="706161"/>
            <a:chOff x="0" y="6396465"/>
            <a:chExt cx="9144000" cy="470774"/>
          </a:xfrm>
        </p:grpSpPr>
        <p:sp>
          <p:nvSpPr>
            <p:cNvPr id="272" name="Google Shape;272;g2db69e14bae_1_19"/>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273" name="Google Shape;273;g2db69e14bae_1_19"/>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274" name="Google Shape;274;g2db69e14bae_1_19"/>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275" name="Google Shape;275;g2db69e14bae_1_19"/>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276" name="Google Shape;276;g2db69e14bae_1_19"/>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277" name="Google Shape;277;g2db69e14bae_1_19"/>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278" name="Google Shape;278;g2db69e14bae_1_19"/>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pic>
        <p:nvPicPr>
          <p:cNvPr id="279" name="Google Shape;279;g2db69e14bae_1_19"/>
          <p:cNvPicPr preferRelativeResize="0"/>
          <p:nvPr/>
        </p:nvPicPr>
        <p:blipFill rotWithShape="1">
          <a:blip r:embed="rId5">
            <a:alphaModFix amt="50000"/>
          </a:blip>
          <a:srcRect/>
          <a:stretch/>
        </p:blipFill>
        <p:spPr>
          <a:xfrm>
            <a:off x="12657328" y="0"/>
            <a:ext cx="5754621" cy="5035299"/>
          </a:xfrm>
          <a:prstGeom prst="rect">
            <a:avLst/>
          </a:prstGeom>
          <a:noFill/>
          <a:ln>
            <a:noFill/>
          </a:ln>
        </p:spPr>
      </p:pic>
      <p:sp>
        <p:nvSpPr>
          <p:cNvPr id="280" name="Google Shape;280;g2db69e14bae_1_19"/>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81" name="Google Shape;281;g2db69e14bae_1_19"/>
          <p:cNvSpPr txBox="1">
            <a:spLocks noGrp="1"/>
          </p:cNvSpPr>
          <p:nvPr>
            <p:ph type="title"/>
          </p:nvPr>
        </p:nvSpPr>
        <p:spPr>
          <a:xfrm>
            <a:off x="1247776" y="4157669"/>
            <a:ext cx="15783000" cy="2658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lt1"/>
              </a:buClr>
              <a:buSzPts val="7200"/>
              <a:buFont typeface="Helvetica Neue"/>
              <a:buNone/>
              <a:defRPr sz="72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2" name="Google Shape;282;g2db69e14bae_1_19"/>
          <p:cNvSpPr txBox="1">
            <a:spLocks noGrp="1"/>
          </p:cNvSpPr>
          <p:nvPr>
            <p:ph type="body" idx="1"/>
          </p:nvPr>
        </p:nvSpPr>
        <p:spPr>
          <a:xfrm>
            <a:off x="1266824" y="6937773"/>
            <a:ext cx="15754200" cy="18918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chemeClr val="l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a:lvl2pPr>
            <a:lvl3pPr marL="1371600" lvl="2" indent="-228600" algn="l">
              <a:lnSpc>
                <a:spcPct val="90000"/>
              </a:lnSpc>
              <a:spcBef>
                <a:spcPts val="1000"/>
              </a:spcBef>
              <a:spcAft>
                <a:spcPts val="0"/>
              </a:spcAft>
              <a:buSzPts val="3600"/>
              <a:buNone/>
              <a:defRPr/>
            </a:lvl3pPr>
            <a:lvl4pPr marL="1828800" lvl="3" indent="-228600" algn="l">
              <a:lnSpc>
                <a:spcPct val="90000"/>
              </a:lnSpc>
              <a:spcBef>
                <a:spcPts val="1000"/>
              </a:spcBef>
              <a:spcAft>
                <a:spcPts val="0"/>
              </a:spcAft>
              <a:buSzPts val="3200"/>
              <a:buNone/>
              <a:defRPr/>
            </a:lvl4pPr>
            <a:lvl5pPr marL="2286000" lvl="4" indent="-228600" algn="l">
              <a:lnSpc>
                <a:spcPct val="90000"/>
              </a:lnSpc>
              <a:spcBef>
                <a:spcPts val="1000"/>
              </a:spcBef>
              <a:spcAft>
                <a:spcPts val="0"/>
              </a:spcAft>
              <a:buSzPts val="2800"/>
              <a:buNon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Grey Shield">
  <p:cSld name="Title Slide Grey Shield">
    <p:spTree>
      <p:nvGrpSpPr>
        <p:cNvPr id="1" name="Shape 283"/>
        <p:cNvGrpSpPr/>
        <p:nvPr/>
      </p:nvGrpSpPr>
      <p:grpSpPr>
        <a:xfrm>
          <a:off x="0" y="0"/>
          <a:ext cx="0" cy="0"/>
          <a:chOff x="0" y="0"/>
          <a:chExt cx="0" cy="0"/>
        </a:xfrm>
      </p:grpSpPr>
      <p:grpSp>
        <p:nvGrpSpPr>
          <p:cNvPr id="284" name="Google Shape;284;g2db69e14bae_1_32"/>
          <p:cNvGrpSpPr/>
          <p:nvPr/>
        </p:nvGrpSpPr>
        <p:grpSpPr>
          <a:xfrm>
            <a:off x="7823137" y="-3151344"/>
            <a:ext cx="12576605" cy="16275605"/>
            <a:chOff x="3946487" y="-2045539"/>
            <a:chExt cx="8193228" cy="10603000"/>
          </a:xfrm>
        </p:grpSpPr>
        <p:pic>
          <p:nvPicPr>
            <p:cNvPr id="285" name="Google Shape;285;g2db69e14bae_1_32"/>
            <p:cNvPicPr preferRelativeResize="0"/>
            <p:nvPr/>
          </p:nvPicPr>
          <p:blipFill rotWithShape="1">
            <a:blip r:embed="rId2">
              <a:alphaModFix amt="30000"/>
            </a:blip>
            <a:srcRect/>
            <a:stretch/>
          </p:blipFill>
          <p:spPr>
            <a:xfrm>
              <a:off x="3946487" y="-2045539"/>
              <a:ext cx="8193228" cy="10603000"/>
            </a:xfrm>
            <a:prstGeom prst="rect">
              <a:avLst/>
            </a:prstGeom>
            <a:noFill/>
            <a:ln>
              <a:noFill/>
            </a:ln>
          </p:spPr>
        </p:pic>
        <p:pic>
          <p:nvPicPr>
            <p:cNvPr id="286" name="Google Shape;286;g2db69e14bae_1_32"/>
            <p:cNvPicPr preferRelativeResize="0"/>
            <p:nvPr/>
          </p:nvPicPr>
          <p:blipFill rotWithShape="1">
            <a:blip r:embed="rId3">
              <a:alphaModFix amt="15000"/>
            </a:blip>
            <a:srcRect/>
            <a:stretch/>
          </p:blipFill>
          <p:spPr>
            <a:xfrm>
              <a:off x="5173001" y="758028"/>
              <a:ext cx="5641846" cy="4936615"/>
            </a:xfrm>
            <a:prstGeom prst="rect">
              <a:avLst/>
            </a:prstGeom>
            <a:noFill/>
            <a:ln>
              <a:noFill/>
            </a:ln>
          </p:spPr>
        </p:pic>
      </p:grpSp>
      <p:sp>
        <p:nvSpPr>
          <p:cNvPr id="287" name="Google Shape;287;g2db69e14bae_1_32"/>
          <p:cNvSpPr txBox="1">
            <a:spLocks noGrp="1"/>
          </p:cNvSpPr>
          <p:nvPr>
            <p:ph type="title"/>
          </p:nvPr>
        </p:nvSpPr>
        <p:spPr>
          <a:xfrm>
            <a:off x="1257298" y="547689"/>
            <a:ext cx="8010000" cy="45672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8" name="Google Shape;288;g2db69e14bae_1_32"/>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289" name="Google Shape;289;g2db69e14bae_1_32"/>
          <p:cNvGrpSpPr/>
          <p:nvPr/>
        </p:nvGrpSpPr>
        <p:grpSpPr>
          <a:xfrm>
            <a:off x="0" y="9594698"/>
            <a:ext cx="18288000" cy="706161"/>
            <a:chOff x="0" y="6396465"/>
            <a:chExt cx="9144000" cy="470774"/>
          </a:xfrm>
        </p:grpSpPr>
        <p:sp>
          <p:nvSpPr>
            <p:cNvPr id="290" name="Google Shape;290;g2db69e14bae_1_32"/>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291" name="Google Shape;291;g2db69e14bae_1_32"/>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292" name="Google Shape;292;g2db69e14bae_1_32"/>
            <p:cNvPicPr preferRelativeResize="0"/>
            <p:nvPr/>
          </p:nvPicPr>
          <p:blipFill rotWithShape="1">
            <a:blip r:embed="rId4">
              <a:alphaModFix/>
            </a:blip>
            <a:srcRect/>
            <a:stretch/>
          </p:blipFill>
          <p:spPr>
            <a:xfrm>
              <a:off x="496296" y="6409934"/>
              <a:ext cx="2094394" cy="451789"/>
            </a:xfrm>
            <a:prstGeom prst="rect">
              <a:avLst/>
            </a:prstGeom>
            <a:noFill/>
            <a:ln>
              <a:noFill/>
            </a:ln>
          </p:spPr>
        </p:pic>
        <p:pic>
          <p:nvPicPr>
            <p:cNvPr id="293" name="Google Shape;293;g2db69e14bae_1_32"/>
            <p:cNvPicPr preferRelativeResize="0"/>
            <p:nvPr/>
          </p:nvPicPr>
          <p:blipFill rotWithShape="1">
            <a:blip r:embed="rId5">
              <a:alphaModFix/>
            </a:blip>
            <a:srcRect/>
            <a:stretch/>
          </p:blipFill>
          <p:spPr>
            <a:xfrm>
              <a:off x="3903217" y="6398195"/>
              <a:ext cx="2088056" cy="462356"/>
            </a:xfrm>
            <a:prstGeom prst="rect">
              <a:avLst/>
            </a:prstGeom>
            <a:noFill/>
            <a:ln>
              <a:noFill/>
            </a:ln>
          </p:spPr>
        </p:pic>
        <p:pic>
          <p:nvPicPr>
            <p:cNvPr id="294" name="Google Shape;294;g2db69e14bae_1_32"/>
            <p:cNvPicPr preferRelativeResize="0"/>
            <p:nvPr/>
          </p:nvPicPr>
          <p:blipFill rotWithShape="1">
            <a:blip r:embed="rId6">
              <a:alphaModFix/>
            </a:blip>
            <a:srcRect/>
            <a:stretch/>
          </p:blipFill>
          <p:spPr>
            <a:xfrm>
              <a:off x="2555997" y="6413546"/>
              <a:ext cx="2040331" cy="450967"/>
            </a:xfrm>
            <a:prstGeom prst="rect">
              <a:avLst/>
            </a:prstGeom>
            <a:noFill/>
            <a:ln>
              <a:noFill/>
            </a:ln>
          </p:spPr>
        </p:pic>
        <p:cxnSp>
          <p:nvCxnSpPr>
            <p:cNvPr id="295" name="Google Shape;295;g2db69e14bae_1_32"/>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296" name="Google Shape;296;g2db69e14bae_1_32"/>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297" name="Google Shape;297;g2db69e14bae_1_32"/>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ection Header White">
  <p:cSld name="Section Header White">
    <p:bg>
      <p:bgPr>
        <a:solidFill>
          <a:schemeClr val="lt1"/>
        </a:solidFill>
        <a:effectLst/>
      </p:bgPr>
    </p:bg>
    <p:spTree>
      <p:nvGrpSpPr>
        <p:cNvPr id="1" name="Shape 298"/>
        <p:cNvGrpSpPr/>
        <p:nvPr/>
      </p:nvGrpSpPr>
      <p:grpSpPr>
        <a:xfrm>
          <a:off x="0" y="0"/>
          <a:ext cx="0" cy="0"/>
          <a:chOff x="0" y="0"/>
          <a:chExt cx="0" cy="0"/>
        </a:xfrm>
      </p:grpSpPr>
      <p:grpSp>
        <p:nvGrpSpPr>
          <p:cNvPr id="299" name="Google Shape;299;g2db69e14bae_1_47"/>
          <p:cNvGrpSpPr/>
          <p:nvPr/>
        </p:nvGrpSpPr>
        <p:grpSpPr>
          <a:xfrm>
            <a:off x="0" y="9594698"/>
            <a:ext cx="18288000" cy="706161"/>
            <a:chOff x="0" y="6396465"/>
            <a:chExt cx="9144000" cy="470774"/>
          </a:xfrm>
        </p:grpSpPr>
        <p:sp>
          <p:nvSpPr>
            <p:cNvPr id="300" name="Google Shape;300;g2db69e14bae_1_47"/>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301" name="Google Shape;301;g2db69e14bae_1_47"/>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cxnSp>
          <p:nvCxnSpPr>
            <p:cNvPr id="302" name="Google Shape;302;g2db69e14bae_1_47"/>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303" name="Google Shape;303;g2db69e14bae_1_47"/>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pic>
        <p:nvPicPr>
          <p:cNvPr id="304" name="Google Shape;304;g2db69e14bae_1_47"/>
          <p:cNvPicPr preferRelativeResize="0"/>
          <p:nvPr/>
        </p:nvPicPr>
        <p:blipFill rotWithShape="1">
          <a:blip r:embed="rId2">
            <a:alphaModFix amt="10000"/>
          </a:blip>
          <a:srcRect/>
          <a:stretch/>
        </p:blipFill>
        <p:spPr>
          <a:xfrm>
            <a:off x="12657328" y="0"/>
            <a:ext cx="5754621" cy="5035299"/>
          </a:xfrm>
          <a:prstGeom prst="rect">
            <a:avLst/>
          </a:prstGeom>
          <a:noFill/>
          <a:ln>
            <a:noFill/>
          </a:ln>
        </p:spPr>
      </p:pic>
      <p:sp>
        <p:nvSpPr>
          <p:cNvPr id="305" name="Google Shape;305;g2db69e14bae_1_47"/>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306" name="Google Shape;306;g2db69e14bae_1_47"/>
          <p:cNvSpPr txBox="1">
            <a:spLocks noGrp="1"/>
          </p:cNvSpPr>
          <p:nvPr>
            <p:ph type="title"/>
          </p:nvPr>
        </p:nvSpPr>
        <p:spPr>
          <a:xfrm>
            <a:off x="1247776" y="4157669"/>
            <a:ext cx="15783000" cy="2658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7" name="Google Shape;307;g2db69e14bae_1_47"/>
          <p:cNvSpPr txBox="1">
            <a:spLocks noGrp="1"/>
          </p:cNvSpPr>
          <p:nvPr>
            <p:ph type="body" idx="1"/>
          </p:nvPr>
        </p:nvSpPr>
        <p:spPr>
          <a:xfrm>
            <a:off x="1266824" y="6937773"/>
            <a:ext cx="15754200" cy="18918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a:lvl2pPr>
            <a:lvl3pPr marL="1371600" lvl="2" indent="-228600" algn="l">
              <a:lnSpc>
                <a:spcPct val="90000"/>
              </a:lnSpc>
              <a:spcBef>
                <a:spcPts val="1000"/>
              </a:spcBef>
              <a:spcAft>
                <a:spcPts val="0"/>
              </a:spcAft>
              <a:buSzPts val="3600"/>
              <a:buNone/>
              <a:defRPr/>
            </a:lvl3pPr>
            <a:lvl4pPr marL="1828800" lvl="3" indent="-228600" algn="l">
              <a:lnSpc>
                <a:spcPct val="90000"/>
              </a:lnSpc>
              <a:spcBef>
                <a:spcPts val="1000"/>
              </a:spcBef>
              <a:spcAft>
                <a:spcPts val="0"/>
              </a:spcAft>
              <a:buSzPts val="3200"/>
              <a:buNone/>
              <a:defRPr/>
            </a:lvl4pPr>
            <a:lvl5pPr marL="2286000" lvl="4" indent="-228600" algn="l">
              <a:lnSpc>
                <a:spcPct val="90000"/>
              </a:lnSpc>
              <a:spcBef>
                <a:spcPts val="1000"/>
              </a:spcBef>
              <a:spcAft>
                <a:spcPts val="0"/>
              </a:spcAft>
              <a:buSzPts val="2800"/>
              <a:buNon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Image Background Shield">
  <p:cSld name="Title Slide Image Background Shield">
    <p:spTree>
      <p:nvGrpSpPr>
        <p:cNvPr id="1" name="Shape 308"/>
        <p:cNvGrpSpPr/>
        <p:nvPr/>
      </p:nvGrpSpPr>
      <p:grpSpPr>
        <a:xfrm>
          <a:off x="0" y="0"/>
          <a:ext cx="0" cy="0"/>
          <a:chOff x="0" y="0"/>
          <a:chExt cx="0" cy="0"/>
        </a:xfrm>
      </p:grpSpPr>
      <p:pic>
        <p:nvPicPr>
          <p:cNvPr id="309" name="Google Shape;309;g2db69e14bae_1_57"/>
          <p:cNvPicPr preferRelativeResize="0"/>
          <p:nvPr/>
        </p:nvPicPr>
        <p:blipFill rotWithShape="1">
          <a:blip r:embed="rId2">
            <a:alphaModFix/>
          </a:blip>
          <a:srcRect t="31316" r="39183" b="395"/>
          <a:stretch/>
        </p:blipFill>
        <p:spPr>
          <a:xfrm>
            <a:off x="0" y="33539"/>
            <a:ext cx="18288000" cy="10267483"/>
          </a:xfrm>
          <a:prstGeom prst="rect">
            <a:avLst/>
          </a:prstGeom>
          <a:noFill/>
          <a:ln>
            <a:noFill/>
          </a:ln>
        </p:spPr>
      </p:pic>
      <p:pic>
        <p:nvPicPr>
          <p:cNvPr id="310" name="Google Shape;310;g2db69e14bae_1_57"/>
          <p:cNvPicPr preferRelativeResize="0"/>
          <p:nvPr/>
        </p:nvPicPr>
        <p:blipFill rotWithShape="1">
          <a:blip r:embed="rId3">
            <a:alphaModFix amt="80000"/>
          </a:blip>
          <a:srcRect/>
          <a:stretch/>
        </p:blipFill>
        <p:spPr>
          <a:xfrm>
            <a:off x="-5226730" y="-3974103"/>
            <a:ext cx="14539556" cy="18815900"/>
          </a:xfrm>
          <a:prstGeom prst="rect">
            <a:avLst/>
          </a:prstGeom>
          <a:noFill/>
          <a:ln>
            <a:noFill/>
          </a:ln>
        </p:spPr>
      </p:pic>
      <p:sp>
        <p:nvSpPr>
          <p:cNvPr id="311" name="Google Shape;311;g2db69e14bae_1_57"/>
          <p:cNvSpPr txBox="1">
            <a:spLocks noGrp="1"/>
          </p:cNvSpPr>
          <p:nvPr>
            <p:ph type="title"/>
          </p:nvPr>
        </p:nvSpPr>
        <p:spPr>
          <a:xfrm>
            <a:off x="1257300" y="547689"/>
            <a:ext cx="80094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2" name="Google Shape;312;g2db69e14bae_1_57"/>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313" name="Google Shape;313;g2db69e14bae_1_57"/>
          <p:cNvGrpSpPr/>
          <p:nvPr/>
        </p:nvGrpSpPr>
        <p:grpSpPr>
          <a:xfrm>
            <a:off x="0" y="9594698"/>
            <a:ext cx="18288000" cy="706161"/>
            <a:chOff x="0" y="6396465"/>
            <a:chExt cx="9144000" cy="470774"/>
          </a:xfrm>
        </p:grpSpPr>
        <p:sp>
          <p:nvSpPr>
            <p:cNvPr id="314" name="Google Shape;314;g2db69e14bae_1_57"/>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315" name="Google Shape;315;g2db69e14bae_1_57"/>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316" name="Google Shape;316;g2db69e14bae_1_57"/>
            <p:cNvPicPr preferRelativeResize="0"/>
            <p:nvPr/>
          </p:nvPicPr>
          <p:blipFill rotWithShape="1">
            <a:blip r:embed="rId4">
              <a:alphaModFix/>
            </a:blip>
            <a:srcRect/>
            <a:stretch/>
          </p:blipFill>
          <p:spPr>
            <a:xfrm>
              <a:off x="496296" y="6409934"/>
              <a:ext cx="2094394" cy="451789"/>
            </a:xfrm>
            <a:prstGeom prst="rect">
              <a:avLst/>
            </a:prstGeom>
            <a:noFill/>
            <a:ln>
              <a:noFill/>
            </a:ln>
          </p:spPr>
        </p:pic>
        <p:pic>
          <p:nvPicPr>
            <p:cNvPr id="317" name="Google Shape;317;g2db69e14bae_1_57"/>
            <p:cNvPicPr preferRelativeResize="0"/>
            <p:nvPr/>
          </p:nvPicPr>
          <p:blipFill rotWithShape="1">
            <a:blip r:embed="rId5">
              <a:alphaModFix/>
            </a:blip>
            <a:srcRect/>
            <a:stretch/>
          </p:blipFill>
          <p:spPr>
            <a:xfrm>
              <a:off x="3903217" y="6398195"/>
              <a:ext cx="2088056" cy="462356"/>
            </a:xfrm>
            <a:prstGeom prst="rect">
              <a:avLst/>
            </a:prstGeom>
            <a:noFill/>
            <a:ln>
              <a:noFill/>
            </a:ln>
          </p:spPr>
        </p:pic>
        <p:pic>
          <p:nvPicPr>
            <p:cNvPr id="318" name="Google Shape;318;g2db69e14bae_1_57"/>
            <p:cNvPicPr preferRelativeResize="0"/>
            <p:nvPr/>
          </p:nvPicPr>
          <p:blipFill rotWithShape="1">
            <a:blip r:embed="rId6">
              <a:alphaModFix/>
            </a:blip>
            <a:srcRect/>
            <a:stretch/>
          </p:blipFill>
          <p:spPr>
            <a:xfrm>
              <a:off x="2555997" y="6413546"/>
              <a:ext cx="2040331" cy="450967"/>
            </a:xfrm>
            <a:prstGeom prst="rect">
              <a:avLst/>
            </a:prstGeom>
            <a:noFill/>
            <a:ln>
              <a:noFill/>
            </a:ln>
          </p:spPr>
        </p:pic>
        <p:cxnSp>
          <p:nvCxnSpPr>
            <p:cNvPr id="319" name="Google Shape;319;g2db69e14bae_1_57"/>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320" name="Google Shape;320;g2db69e14bae_1_57"/>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321" name="Google Shape;321;g2db69e14bae_1_57"/>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Maroon">
  <p:cSld name="Section Header Maroon">
    <p:bg>
      <p:bgPr>
        <a:solidFill>
          <a:schemeClr val="accent1"/>
        </a:solidFill>
        <a:effectLst/>
      </p:bgPr>
    </p:bg>
    <p:spTree>
      <p:nvGrpSpPr>
        <p:cNvPr id="1" name="Shape 28"/>
        <p:cNvGrpSpPr/>
        <p:nvPr/>
      </p:nvGrpSpPr>
      <p:grpSpPr>
        <a:xfrm>
          <a:off x="0" y="0"/>
          <a:ext cx="0" cy="0"/>
          <a:chOff x="0" y="0"/>
          <a:chExt cx="0" cy="0"/>
        </a:xfrm>
      </p:grpSpPr>
      <p:grpSp>
        <p:nvGrpSpPr>
          <p:cNvPr id="29" name="Google Shape;29;g26f41100ec4_1_280"/>
          <p:cNvGrpSpPr/>
          <p:nvPr/>
        </p:nvGrpSpPr>
        <p:grpSpPr>
          <a:xfrm>
            <a:off x="0" y="9594698"/>
            <a:ext cx="18288000" cy="706161"/>
            <a:chOff x="0" y="6396465"/>
            <a:chExt cx="9144000" cy="470774"/>
          </a:xfrm>
        </p:grpSpPr>
        <p:sp>
          <p:nvSpPr>
            <p:cNvPr id="30" name="Google Shape;30;g26f41100ec4_1_280"/>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31" name="Google Shape;31;g26f41100ec4_1_280"/>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32" name="Google Shape;32;g26f41100ec4_1_280"/>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33" name="Google Shape;33;g26f41100ec4_1_280"/>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34" name="Google Shape;34;g26f41100ec4_1_280"/>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35" name="Google Shape;35;g26f41100ec4_1_280"/>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36" name="Google Shape;36;g26f41100ec4_1_280"/>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pic>
        <p:nvPicPr>
          <p:cNvPr id="37" name="Google Shape;37;g26f41100ec4_1_280"/>
          <p:cNvPicPr preferRelativeResize="0"/>
          <p:nvPr/>
        </p:nvPicPr>
        <p:blipFill rotWithShape="1">
          <a:blip r:embed="rId5">
            <a:alphaModFix amt="50000"/>
          </a:blip>
          <a:srcRect/>
          <a:stretch/>
        </p:blipFill>
        <p:spPr>
          <a:xfrm>
            <a:off x="12657328" y="0"/>
            <a:ext cx="5754621" cy="5035299"/>
          </a:xfrm>
          <a:prstGeom prst="rect">
            <a:avLst/>
          </a:prstGeom>
          <a:noFill/>
          <a:ln>
            <a:noFill/>
          </a:ln>
        </p:spPr>
      </p:pic>
      <p:sp>
        <p:nvSpPr>
          <p:cNvPr id="38" name="Google Shape;38;g26f41100ec4_1_280"/>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g26f41100ec4_1_280"/>
          <p:cNvSpPr txBox="1">
            <a:spLocks noGrp="1"/>
          </p:cNvSpPr>
          <p:nvPr>
            <p:ph type="title"/>
          </p:nvPr>
        </p:nvSpPr>
        <p:spPr>
          <a:xfrm>
            <a:off x="1247776" y="4157669"/>
            <a:ext cx="15783000" cy="2658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lt1"/>
              </a:buClr>
              <a:buSzPts val="7200"/>
              <a:buFont typeface="Helvetica Neue"/>
              <a:buNone/>
              <a:defRPr sz="72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g26f41100ec4_1_280"/>
          <p:cNvSpPr txBox="1">
            <a:spLocks noGrp="1"/>
          </p:cNvSpPr>
          <p:nvPr>
            <p:ph type="body" idx="1"/>
          </p:nvPr>
        </p:nvSpPr>
        <p:spPr>
          <a:xfrm>
            <a:off x="1266824" y="6937773"/>
            <a:ext cx="15754200" cy="18918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chemeClr val="l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a:lvl2pPr>
            <a:lvl3pPr marL="1371600" lvl="2" indent="-228600" algn="l">
              <a:lnSpc>
                <a:spcPct val="90000"/>
              </a:lnSpc>
              <a:spcBef>
                <a:spcPts val="1000"/>
              </a:spcBef>
              <a:spcAft>
                <a:spcPts val="0"/>
              </a:spcAft>
              <a:buSzPts val="3600"/>
              <a:buNone/>
              <a:defRPr/>
            </a:lvl3pPr>
            <a:lvl4pPr marL="1828800" lvl="3" indent="-228600" algn="l">
              <a:lnSpc>
                <a:spcPct val="90000"/>
              </a:lnSpc>
              <a:spcBef>
                <a:spcPts val="1000"/>
              </a:spcBef>
              <a:spcAft>
                <a:spcPts val="0"/>
              </a:spcAft>
              <a:buSzPts val="3200"/>
              <a:buNone/>
              <a:defRPr/>
            </a:lvl4pPr>
            <a:lvl5pPr marL="2286000" lvl="4" indent="-228600" algn="l">
              <a:lnSpc>
                <a:spcPct val="90000"/>
              </a:lnSpc>
              <a:spcBef>
                <a:spcPts val="1000"/>
              </a:spcBef>
              <a:spcAft>
                <a:spcPts val="0"/>
              </a:spcAft>
              <a:buSzPts val="2800"/>
              <a:buNon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Image Background Bar">
  <p:cSld name="Title Slide Image Background Bar">
    <p:spTree>
      <p:nvGrpSpPr>
        <p:cNvPr id="1" name="Shape 322"/>
        <p:cNvGrpSpPr/>
        <p:nvPr/>
      </p:nvGrpSpPr>
      <p:grpSpPr>
        <a:xfrm>
          <a:off x="0" y="0"/>
          <a:ext cx="0" cy="0"/>
          <a:chOff x="0" y="0"/>
          <a:chExt cx="0" cy="0"/>
        </a:xfrm>
      </p:grpSpPr>
      <p:pic>
        <p:nvPicPr>
          <p:cNvPr id="323" name="Google Shape;323;g2db69e14bae_1_71"/>
          <p:cNvPicPr preferRelativeResize="0"/>
          <p:nvPr/>
        </p:nvPicPr>
        <p:blipFill rotWithShape="1">
          <a:blip r:embed="rId2">
            <a:alphaModFix/>
          </a:blip>
          <a:srcRect t="28827" r="39183" b="2973"/>
          <a:stretch/>
        </p:blipFill>
        <p:spPr>
          <a:xfrm>
            <a:off x="2" y="-1"/>
            <a:ext cx="18288000" cy="10253464"/>
          </a:xfrm>
          <a:prstGeom prst="rect">
            <a:avLst/>
          </a:prstGeom>
          <a:noFill/>
          <a:ln>
            <a:noFill/>
          </a:ln>
        </p:spPr>
      </p:pic>
      <p:sp>
        <p:nvSpPr>
          <p:cNvPr id="324" name="Google Shape;324;g2db69e14bae_1_71"/>
          <p:cNvSpPr/>
          <p:nvPr/>
        </p:nvSpPr>
        <p:spPr>
          <a:xfrm>
            <a:off x="-2" y="-47616"/>
            <a:ext cx="10614000" cy="9736200"/>
          </a:xfrm>
          <a:prstGeom prst="rect">
            <a:avLst/>
          </a:prstGeom>
          <a:solidFill>
            <a:schemeClr val="lt1">
              <a:alpha val="72941"/>
            </a:scheme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sp>
        <p:nvSpPr>
          <p:cNvPr id="325" name="Google Shape;325;g2db69e14bae_1_71"/>
          <p:cNvSpPr txBox="1">
            <a:spLocks noGrp="1"/>
          </p:cNvSpPr>
          <p:nvPr>
            <p:ph type="title"/>
          </p:nvPr>
        </p:nvSpPr>
        <p:spPr>
          <a:xfrm>
            <a:off x="1257300" y="547689"/>
            <a:ext cx="80094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6" name="Google Shape;326;g2db69e14bae_1_71"/>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327" name="Google Shape;327;g2db69e14bae_1_71"/>
          <p:cNvGrpSpPr/>
          <p:nvPr/>
        </p:nvGrpSpPr>
        <p:grpSpPr>
          <a:xfrm>
            <a:off x="0" y="9594698"/>
            <a:ext cx="18288000" cy="706161"/>
            <a:chOff x="0" y="6396465"/>
            <a:chExt cx="9144000" cy="470774"/>
          </a:xfrm>
        </p:grpSpPr>
        <p:sp>
          <p:nvSpPr>
            <p:cNvPr id="328" name="Google Shape;328;g2db69e14bae_1_71"/>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329" name="Google Shape;329;g2db69e14bae_1_71"/>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330" name="Google Shape;330;g2db69e14bae_1_71"/>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331" name="Google Shape;331;g2db69e14bae_1_71"/>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332" name="Google Shape;332;g2db69e14bae_1_71"/>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333" name="Google Shape;333;g2db69e14bae_1_71"/>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334" name="Google Shape;334;g2db69e14bae_1_71"/>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335" name="Google Shape;335;g2db69e14bae_1_71"/>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Grey Phoenix">
  <p:cSld name="Title Slide Grey Phoenix">
    <p:spTree>
      <p:nvGrpSpPr>
        <p:cNvPr id="1" name="Shape 336"/>
        <p:cNvGrpSpPr/>
        <p:nvPr/>
      </p:nvGrpSpPr>
      <p:grpSpPr>
        <a:xfrm>
          <a:off x="0" y="0"/>
          <a:ext cx="0" cy="0"/>
          <a:chOff x="0" y="0"/>
          <a:chExt cx="0" cy="0"/>
        </a:xfrm>
      </p:grpSpPr>
      <p:pic>
        <p:nvPicPr>
          <p:cNvPr id="337" name="Google Shape;337;g2db69e14bae_1_85"/>
          <p:cNvPicPr preferRelativeResize="0"/>
          <p:nvPr/>
        </p:nvPicPr>
        <p:blipFill rotWithShape="1">
          <a:blip r:embed="rId2">
            <a:alphaModFix amt="15000"/>
          </a:blip>
          <a:srcRect/>
          <a:stretch/>
        </p:blipFill>
        <p:spPr>
          <a:xfrm>
            <a:off x="10333574" y="1152144"/>
            <a:ext cx="8660323" cy="7577782"/>
          </a:xfrm>
          <a:prstGeom prst="rect">
            <a:avLst/>
          </a:prstGeom>
          <a:noFill/>
          <a:ln>
            <a:noFill/>
          </a:ln>
        </p:spPr>
      </p:pic>
      <p:sp>
        <p:nvSpPr>
          <p:cNvPr id="338" name="Google Shape;338;g2db69e14bae_1_85"/>
          <p:cNvSpPr txBox="1">
            <a:spLocks noGrp="1"/>
          </p:cNvSpPr>
          <p:nvPr>
            <p:ph type="title"/>
          </p:nvPr>
        </p:nvSpPr>
        <p:spPr>
          <a:xfrm>
            <a:off x="1257300" y="547689"/>
            <a:ext cx="80094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9" name="Google Shape;339;g2db69e14bae_1_85"/>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340" name="Google Shape;340;g2db69e14bae_1_85"/>
          <p:cNvGrpSpPr/>
          <p:nvPr/>
        </p:nvGrpSpPr>
        <p:grpSpPr>
          <a:xfrm>
            <a:off x="0" y="9594698"/>
            <a:ext cx="18288000" cy="706161"/>
            <a:chOff x="0" y="6396465"/>
            <a:chExt cx="9144000" cy="470774"/>
          </a:xfrm>
        </p:grpSpPr>
        <p:sp>
          <p:nvSpPr>
            <p:cNvPr id="341" name="Google Shape;341;g2db69e14bae_1_85"/>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342" name="Google Shape;342;g2db69e14bae_1_85"/>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343" name="Google Shape;343;g2db69e14bae_1_85"/>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344" name="Google Shape;344;g2db69e14bae_1_85"/>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345" name="Google Shape;345;g2db69e14bae_1_85"/>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346" name="Google Shape;346;g2db69e14bae_1_85"/>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347" name="Google Shape;347;g2db69e14bae_1_85"/>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348" name="Google Shape;348;g2db69e14bae_1_85"/>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Slide Grey Bar">
  <p:cSld name="Title Slide Grey Bar">
    <p:spTree>
      <p:nvGrpSpPr>
        <p:cNvPr id="1" name="Shape 349"/>
        <p:cNvGrpSpPr/>
        <p:nvPr/>
      </p:nvGrpSpPr>
      <p:grpSpPr>
        <a:xfrm>
          <a:off x="0" y="0"/>
          <a:ext cx="0" cy="0"/>
          <a:chOff x="0" y="0"/>
          <a:chExt cx="0" cy="0"/>
        </a:xfrm>
      </p:grpSpPr>
      <p:grpSp>
        <p:nvGrpSpPr>
          <p:cNvPr id="350" name="Google Shape;350;g2db69e14bae_1_98"/>
          <p:cNvGrpSpPr/>
          <p:nvPr/>
        </p:nvGrpSpPr>
        <p:grpSpPr>
          <a:xfrm>
            <a:off x="10332721" y="-106680"/>
            <a:ext cx="11547093" cy="9707850"/>
            <a:chOff x="5166787" y="-71120"/>
            <a:chExt cx="5773547" cy="6471900"/>
          </a:xfrm>
        </p:grpSpPr>
        <p:sp>
          <p:nvSpPr>
            <p:cNvPr id="351" name="Google Shape;351;g2db69e14bae_1_98"/>
            <p:cNvSpPr/>
            <p:nvPr/>
          </p:nvSpPr>
          <p:spPr>
            <a:xfrm>
              <a:off x="5306906" y="-71120"/>
              <a:ext cx="3840600" cy="6471900"/>
            </a:xfrm>
            <a:prstGeom prst="rect">
              <a:avLst/>
            </a:prstGeom>
            <a:solidFill>
              <a:schemeClr val="lt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pic>
          <p:nvPicPr>
            <p:cNvPr id="352" name="Google Shape;352;g2db69e14bae_1_98"/>
            <p:cNvPicPr preferRelativeResize="0"/>
            <p:nvPr/>
          </p:nvPicPr>
          <p:blipFill rotWithShape="1">
            <a:blip r:embed="rId2">
              <a:alphaModFix amt="15000"/>
            </a:blip>
            <a:srcRect/>
            <a:stretch/>
          </p:blipFill>
          <p:spPr>
            <a:xfrm>
              <a:off x="5166787" y="750290"/>
              <a:ext cx="5773547" cy="5051855"/>
            </a:xfrm>
            <a:prstGeom prst="rect">
              <a:avLst/>
            </a:prstGeom>
            <a:noFill/>
            <a:ln>
              <a:noFill/>
            </a:ln>
          </p:spPr>
        </p:pic>
      </p:grpSp>
      <p:sp>
        <p:nvSpPr>
          <p:cNvPr id="353" name="Google Shape;353;g2db69e14bae_1_98"/>
          <p:cNvSpPr txBox="1">
            <a:spLocks noGrp="1"/>
          </p:cNvSpPr>
          <p:nvPr>
            <p:ph type="title"/>
          </p:nvPr>
        </p:nvSpPr>
        <p:spPr>
          <a:xfrm>
            <a:off x="1257300" y="547689"/>
            <a:ext cx="80094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4" name="Google Shape;354;g2db69e14bae_1_98"/>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355" name="Google Shape;355;g2db69e14bae_1_98"/>
          <p:cNvGrpSpPr/>
          <p:nvPr/>
        </p:nvGrpSpPr>
        <p:grpSpPr>
          <a:xfrm>
            <a:off x="0" y="9594698"/>
            <a:ext cx="18288000" cy="706161"/>
            <a:chOff x="0" y="6396465"/>
            <a:chExt cx="9144000" cy="470774"/>
          </a:xfrm>
        </p:grpSpPr>
        <p:sp>
          <p:nvSpPr>
            <p:cNvPr id="356" name="Google Shape;356;g2db69e14bae_1_98"/>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357" name="Google Shape;357;g2db69e14bae_1_98"/>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358" name="Google Shape;358;g2db69e14bae_1_98"/>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359" name="Google Shape;359;g2db69e14bae_1_98"/>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360" name="Google Shape;360;g2db69e14bae_1_98"/>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361" name="Google Shape;361;g2db69e14bae_1_98"/>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362" name="Google Shape;362;g2db69e14bae_1_98"/>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pic>
        <p:nvPicPr>
          <p:cNvPr id="363" name="Google Shape;363;g2db69e14bae_1_98"/>
          <p:cNvPicPr preferRelativeResize="0"/>
          <p:nvPr/>
        </p:nvPicPr>
        <p:blipFill rotWithShape="1">
          <a:blip r:embed="rId2">
            <a:alphaModFix amt="15000"/>
          </a:blip>
          <a:srcRect/>
          <a:stretch/>
        </p:blipFill>
        <p:spPr>
          <a:xfrm>
            <a:off x="10333574" y="1152144"/>
            <a:ext cx="8660323" cy="7577782"/>
          </a:xfrm>
          <a:prstGeom prst="rect">
            <a:avLst/>
          </a:prstGeom>
          <a:noFill/>
          <a:ln>
            <a:noFill/>
          </a:ln>
        </p:spPr>
      </p:pic>
      <p:sp>
        <p:nvSpPr>
          <p:cNvPr id="364" name="Google Shape;364;g2db69e14bae_1_98"/>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itle Slide Dark Greystone">
  <p:cSld name="Title Slide Dark Greystone">
    <p:bg>
      <p:bgPr>
        <a:solidFill>
          <a:schemeClr val="dk2"/>
        </a:solidFill>
        <a:effectLst/>
      </p:bgPr>
    </p:bg>
    <p:spTree>
      <p:nvGrpSpPr>
        <p:cNvPr id="1" name="Shape 365"/>
        <p:cNvGrpSpPr/>
        <p:nvPr/>
      </p:nvGrpSpPr>
      <p:grpSpPr>
        <a:xfrm>
          <a:off x="0" y="0"/>
          <a:ext cx="0" cy="0"/>
          <a:chOff x="0" y="0"/>
          <a:chExt cx="0" cy="0"/>
        </a:xfrm>
      </p:grpSpPr>
      <p:grpSp>
        <p:nvGrpSpPr>
          <p:cNvPr id="366" name="Google Shape;366;g2db69e14bae_1_114"/>
          <p:cNvGrpSpPr/>
          <p:nvPr/>
        </p:nvGrpSpPr>
        <p:grpSpPr>
          <a:xfrm>
            <a:off x="10332721" y="0"/>
            <a:ext cx="11547093" cy="9601200"/>
            <a:chOff x="5156004" y="0"/>
            <a:chExt cx="5773547" cy="6400800"/>
          </a:xfrm>
        </p:grpSpPr>
        <p:sp>
          <p:nvSpPr>
            <p:cNvPr id="367" name="Google Shape;367;g2db69e14bae_1_114"/>
            <p:cNvSpPr/>
            <p:nvPr/>
          </p:nvSpPr>
          <p:spPr>
            <a:xfrm>
              <a:off x="5303520" y="0"/>
              <a:ext cx="3840600" cy="6400800"/>
            </a:xfrm>
            <a:prstGeom prst="rect">
              <a:avLst/>
            </a:prstGeom>
            <a:solidFill>
              <a:srgbClr val="A6A6A6"/>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pic>
          <p:nvPicPr>
            <p:cNvPr id="368" name="Google Shape;368;g2db69e14bae_1_114"/>
            <p:cNvPicPr preferRelativeResize="0"/>
            <p:nvPr/>
          </p:nvPicPr>
          <p:blipFill rotWithShape="1">
            <a:blip r:embed="rId2">
              <a:alphaModFix amt="30000"/>
            </a:blip>
            <a:srcRect/>
            <a:stretch/>
          </p:blipFill>
          <p:spPr>
            <a:xfrm>
              <a:off x="5156004" y="768096"/>
              <a:ext cx="5773547" cy="5051855"/>
            </a:xfrm>
            <a:prstGeom prst="rect">
              <a:avLst/>
            </a:prstGeom>
            <a:noFill/>
            <a:ln>
              <a:noFill/>
            </a:ln>
          </p:spPr>
        </p:pic>
      </p:grpSp>
      <p:sp>
        <p:nvSpPr>
          <p:cNvPr id="369" name="Google Shape;369;g2db69e14bae_1_114"/>
          <p:cNvSpPr txBox="1">
            <a:spLocks noGrp="1"/>
          </p:cNvSpPr>
          <p:nvPr>
            <p:ph type="title"/>
          </p:nvPr>
        </p:nvSpPr>
        <p:spPr>
          <a:xfrm>
            <a:off x="1257298" y="547689"/>
            <a:ext cx="80100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lt1"/>
              </a:buClr>
              <a:buSzPts val="7200"/>
              <a:buFont typeface="Helvetica Neue"/>
              <a:buNone/>
              <a:defRPr sz="72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0" name="Google Shape;370;g2db69e14bae_1_114"/>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l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371" name="Google Shape;371;g2db69e14bae_1_114"/>
          <p:cNvGrpSpPr/>
          <p:nvPr/>
        </p:nvGrpSpPr>
        <p:grpSpPr>
          <a:xfrm>
            <a:off x="0" y="9594698"/>
            <a:ext cx="18288000" cy="706161"/>
            <a:chOff x="0" y="6396465"/>
            <a:chExt cx="9144000" cy="470774"/>
          </a:xfrm>
        </p:grpSpPr>
        <p:sp>
          <p:nvSpPr>
            <p:cNvPr id="372" name="Google Shape;372;g2db69e14bae_1_114"/>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373" name="Google Shape;373;g2db69e14bae_1_114"/>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374" name="Google Shape;374;g2db69e14bae_1_114"/>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375" name="Google Shape;375;g2db69e14bae_1_114"/>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376" name="Google Shape;376;g2db69e14bae_1_114"/>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377" name="Google Shape;377;g2db69e14bae_1_114"/>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378" name="Google Shape;378;g2db69e14bae_1_114"/>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379" name="Google Shape;379;g2db69e14bae_1_114"/>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0"/>
        <p:cNvGrpSpPr/>
        <p:nvPr/>
      </p:nvGrpSpPr>
      <p:grpSpPr>
        <a:xfrm>
          <a:off x="0" y="0"/>
          <a:ext cx="0" cy="0"/>
          <a:chOff x="0" y="0"/>
          <a:chExt cx="0" cy="0"/>
        </a:xfrm>
      </p:grpSpPr>
      <p:sp>
        <p:nvSpPr>
          <p:cNvPr id="381" name="Google Shape;381;g2db69e14bae_1_129"/>
          <p:cNvSpPr txBox="1">
            <a:spLocks noGrp="1"/>
          </p:cNvSpPr>
          <p:nvPr>
            <p:ph type="body" idx="1"/>
          </p:nvPr>
        </p:nvSpPr>
        <p:spPr>
          <a:xfrm>
            <a:off x="1257300" y="2537460"/>
            <a:ext cx="15773400" cy="65268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Font typeface="Arial"/>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Font typeface="Arial"/>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Font typeface="Arial"/>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Font typeface="Arial"/>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Font typeface="Arial"/>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382" name="Google Shape;382;g2db69e14bae_1_129"/>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383" name="Google Shape;383;g2db69e14bae_1_129"/>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Section Header Light Greystone">
  <p:cSld name="Section Header Light Greystone">
    <p:bg>
      <p:bgPr>
        <a:solidFill>
          <a:schemeClr val="lt2"/>
        </a:solidFill>
        <a:effectLst/>
      </p:bgPr>
    </p:bg>
    <p:spTree>
      <p:nvGrpSpPr>
        <p:cNvPr id="1" name="Shape 384"/>
        <p:cNvGrpSpPr/>
        <p:nvPr/>
      </p:nvGrpSpPr>
      <p:grpSpPr>
        <a:xfrm>
          <a:off x="0" y="0"/>
          <a:ext cx="0" cy="0"/>
          <a:chOff x="0" y="0"/>
          <a:chExt cx="0" cy="0"/>
        </a:xfrm>
      </p:grpSpPr>
      <p:grpSp>
        <p:nvGrpSpPr>
          <p:cNvPr id="385" name="Google Shape;385;g2db69e14bae_1_133"/>
          <p:cNvGrpSpPr/>
          <p:nvPr/>
        </p:nvGrpSpPr>
        <p:grpSpPr>
          <a:xfrm>
            <a:off x="0" y="9594698"/>
            <a:ext cx="18288000" cy="706161"/>
            <a:chOff x="0" y="6396465"/>
            <a:chExt cx="9144000" cy="470774"/>
          </a:xfrm>
        </p:grpSpPr>
        <p:sp>
          <p:nvSpPr>
            <p:cNvPr id="386" name="Google Shape;386;g2db69e14bae_1_133"/>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387" name="Google Shape;387;g2db69e14bae_1_133"/>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388" name="Google Shape;388;g2db69e14bae_1_133"/>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389" name="Google Shape;389;g2db69e14bae_1_133"/>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390" name="Google Shape;390;g2db69e14bae_1_133"/>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391" name="Google Shape;391;g2db69e14bae_1_133"/>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392" name="Google Shape;392;g2db69e14bae_1_133"/>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393" name="Google Shape;393;g2db69e14bae_1_133"/>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pic>
        <p:nvPicPr>
          <p:cNvPr id="394" name="Google Shape;394;g2db69e14bae_1_133"/>
          <p:cNvPicPr preferRelativeResize="0"/>
          <p:nvPr/>
        </p:nvPicPr>
        <p:blipFill rotWithShape="1">
          <a:blip r:embed="rId5">
            <a:alphaModFix amt="25000"/>
          </a:blip>
          <a:srcRect/>
          <a:stretch/>
        </p:blipFill>
        <p:spPr>
          <a:xfrm>
            <a:off x="12657328" y="0"/>
            <a:ext cx="5754621" cy="5035299"/>
          </a:xfrm>
          <a:prstGeom prst="rect">
            <a:avLst/>
          </a:prstGeom>
          <a:noFill/>
          <a:ln>
            <a:noFill/>
          </a:ln>
        </p:spPr>
      </p:pic>
      <p:sp>
        <p:nvSpPr>
          <p:cNvPr id="395" name="Google Shape;395;g2db69e14bae_1_133"/>
          <p:cNvSpPr txBox="1">
            <a:spLocks noGrp="1"/>
          </p:cNvSpPr>
          <p:nvPr>
            <p:ph type="title"/>
          </p:nvPr>
        </p:nvSpPr>
        <p:spPr>
          <a:xfrm>
            <a:off x="1247776" y="4157669"/>
            <a:ext cx="15783000" cy="2658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6" name="Google Shape;396;g2db69e14bae_1_133"/>
          <p:cNvSpPr txBox="1">
            <a:spLocks noGrp="1"/>
          </p:cNvSpPr>
          <p:nvPr>
            <p:ph type="body" idx="1"/>
          </p:nvPr>
        </p:nvSpPr>
        <p:spPr>
          <a:xfrm>
            <a:off x="1266824" y="6937773"/>
            <a:ext cx="15754200" cy="18918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chemeClr val="dk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a:lvl2pPr>
            <a:lvl3pPr marL="1371600" lvl="2" indent="-228600" algn="l">
              <a:lnSpc>
                <a:spcPct val="90000"/>
              </a:lnSpc>
              <a:spcBef>
                <a:spcPts val="1000"/>
              </a:spcBef>
              <a:spcAft>
                <a:spcPts val="0"/>
              </a:spcAft>
              <a:buSzPts val="3600"/>
              <a:buNone/>
              <a:defRPr/>
            </a:lvl3pPr>
            <a:lvl4pPr marL="1828800" lvl="3" indent="-228600" algn="l">
              <a:lnSpc>
                <a:spcPct val="90000"/>
              </a:lnSpc>
              <a:spcBef>
                <a:spcPts val="1000"/>
              </a:spcBef>
              <a:spcAft>
                <a:spcPts val="0"/>
              </a:spcAft>
              <a:buSzPts val="3200"/>
              <a:buNone/>
              <a:defRPr/>
            </a:lvl4pPr>
            <a:lvl5pPr marL="2286000" lvl="4" indent="-228600" algn="l">
              <a:lnSpc>
                <a:spcPct val="90000"/>
              </a:lnSpc>
              <a:spcBef>
                <a:spcPts val="1000"/>
              </a:spcBef>
              <a:spcAft>
                <a:spcPts val="0"/>
              </a:spcAft>
              <a:buSzPts val="2800"/>
              <a:buNon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97"/>
        <p:cNvGrpSpPr/>
        <p:nvPr/>
      </p:nvGrpSpPr>
      <p:grpSpPr>
        <a:xfrm>
          <a:off x="0" y="0"/>
          <a:ext cx="0" cy="0"/>
          <a:chOff x="0" y="0"/>
          <a:chExt cx="0" cy="0"/>
        </a:xfrm>
      </p:grpSpPr>
      <p:sp>
        <p:nvSpPr>
          <p:cNvPr id="398" name="Google Shape;398;g2db69e14bae_1_146"/>
          <p:cNvSpPr txBox="1">
            <a:spLocks noGrp="1"/>
          </p:cNvSpPr>
          <p:nvPr>
            <p:ph type="body" idx="1"/>
          </p:nvPr>
        </p:nvSpPr>
        <p:spPr>
          <a:xfrm>
            <a:off x="9258300" y="2738438"/>
            <a:ext cx="7772400" cy="65268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399" name="Google Shape;399;g2db69e14bae_1_146"/>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00" name="Google Shape;400;g2db69e14bae_1_146"/>
          <p:cNvSpPr txBox="1">
            <a:spLocks noGrp="1"/>
          </p:cNvSpPr>
          <p:nvPr>
            <p:ph type="body" idx="2"/>
          </p:nvPr>
        </p:nvSpPr>
        <p:spPr>
          <a:xfrm>
            <a:off x="1257300" y="2738438"/>
            <a:ext cx="7772400" cy="65268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82600" algn="l">
              <a:lnSpc>
                <a:spcPct val="90000"/>
              </a:lnSpc>
              <a:spcBef>
                <a:spcPts val="1000"/>
              </a:spcBef>
              <a:spcAft>
                <a:spcPts val="0"/>
              </a:spcAft>
              <a:buSzPts val="4000"/>
              <a:buChar char="•"/>
              <a:defRPr sz="40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31800" algn="l">
              <a:lnSpc>
                <a:spcPct val="90000"/>
              </a:lnSpc>
              <a:spcBef>
                <a:spcPts val="1000"/>
              </a:spcBef>
              <a:spcAft>
                <a:spcPts val="0"/>
              </a:spcAft>
              <a:buSzPts val="3200"/>
              <a:buChar char="•"/>
              <a:defRPr sz="3200">
                <a:solidFill>
                  <a:schemeClr val="dk2"/>
                </a:solidFill>
                <a:latin typeface="Helvetica Neue"/>
                <a:ea typeface="Helvetica Neue"/>
                <a:cs typeface="Helvetica Neue"/>
                <a:sym typeface="Helvetica Neue"/>
              </a:defRPr>
            </a:lvl4pPr>
            <a:lvl5pPr marL="2286000" lvl="4" indent="-406400" algn="l">
              <a:lnSpc>
                <a:spcPct val="90000"/>
              </a:lnSpc>
              <a:spcBef>
                <a:spcPts val="1000"/>
              </a:spcBef>
              <a:spcAft>
                <a:spcPts val="0"/>
              </a:spcAft>
              <a:buSzPts val="2800"/>
              <a:buChar char="•"/>
              <a:defRPr sz="28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
        <p:nvSpPr>
          <p:cNvPr id="401" name="Google Shape;401;g2db69e14bae_1_146"/>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02"/>
        <p:cNvGrpSpPr/>
        <p:nvPr/>
      </p:nvGrpSpPr>
      <p:grpSpPr>
        <a:xfrm>
          <a:off x="0" y="0"/>
          <a:ext cx="0" cy="0"/>
          <a:chOff x="0" y="0"/>
          <a:chExt cx="0" cy="0"/>
        </a:xfrm>
      </p:grpSpPr>
      <p:sp>
        <p:nvSpPr>
          <p:cNvPr id="403" name="Google Shape;403;g2db69e14bae_1_151"/>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04" name="Google Shape;404;g2db69e14bae_1_151"/>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05"/>
        <p:cNvGrpSpPr/>
        <p:nvPr/>
      </p:nvGrpSpPr>
      <p:grpSpPr>
        <a:xfrm>
          <a:off x="0" y="0"/>
          <a:ext cx="0" cy="0"/>
          <a:chOff x="0" y="0"/>
          <a:chExt cx="0" cy="0"/>
        </a:xfrm>
      </p:grpSpPr>
      <p:sp>
        <p:nvSpPr>
          <p:cNvPr id="406" name="Google Shape;406;g2db69e14bae_1_154"/>
          <p:cNvSpPr>
            <a:spLocks noGrp="1"/>
          </p:cNvSpPr>
          <p:nvPr>
            <p:ph type="pic" idx="2"/>
          </p:nvPr>
        </p:nvSpPr>
        <p:spPr>
          <a:xfrm>
            <a:off x="1257300" y="3074194"/>
            <a:ext cx="10972800" cy="5717400"/>
          </a:xfrm>
          <a:prstGeom prst="rect">
            <a:avLst/>
          </a:prstGeom>
          <a:noFill/>
          <a:ln>
            <a:noFill/>
          </a:ln>
        </p:spPr>
      </p:sp>
      <p:sp>
        <p:nvSpPr>
          <p:cNvPr id="407" name="Google Shape;407;g2db69e14bae_1_154"/>
          <p:cNvSpPr txBox="1">
            <a:spLocks noGrp="1"/>
          </p:cNvSpPr>
          <p:nvPr>
            <p:ph type="body" idx="1"/>
          </p:nvPr>
        </p:nvSpPr>
        <p:spPr>
          <a:xfrm>
            <a:off x="12913518" y="3086100"/>
            <a:ext cx="4114800" cy="57174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200"/>
              <a:buNone/>
              <a:defRPr sz="32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2800"/>
              <a:buNone/>
              <a:defRPr sz="2800"/>
            </a:lvl2pPr>
            <a:lvl3pPr marL="1371600" lvl="2" indent="-228600" algn="l">
              <a:lnSpc>
                <a:spcPct val="90000"/>
              </a:lnSpc>
              <a:spcBef>
                <a:spcPts val="1000"/>
              </a:spcBef>
              <a:spcAft>
                <a:spcPts val="0"/>
              </a:spcAft>
              <a:buSzPts val="2400"/>
              <a:buNone/>
              <a:defRPr sz="2400"/>
            </a:lvl3pPr>
            <a:lvl4pPr marL="1828800" lvl="3" indent="-228600" algn="l">
              <a:lnSpc>
                <a:spcPct val="90000"/>
              </a:lnSpc>
              <a:spcBef>
                <a:spcPts val="1000"/>
              </a:spcBef>
              <a:spcAft>
                <a:spcPts val="0"/>
              </a:spcAft>
              <a:buSzPts val="2000"/>
              <a:buNone/>
              <a:defRPr sz="2000"/>
            </a:lvl4pPr>
            <a:lvl5pPr marL="2286000" lvl="4" indent="-228600" algn="l">
              <a:lnSpc>
                <a:spcPct val="90000"/>
              </a:lnSpc>
              <a:spcBef>
                <a:spcPts val="1000"/>
              </a:spcBef>
              <a:spcAft>
                <a:spcPts val="0"/>
              </a:spcAft>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408" name="Google Shape;408;g2db69e14bae_1_154"/>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09" name="Google Shape;409;g2db69e14bae_1_154"/>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Picture with Caption">
  <p:cSld name="3 Picture with Caption">
    <p:spTree>
      <p:nvGrpSpPr>
        <p:cNvPr id="1" name="Shape 410"/>
        <p:cNvGrpSpPr/>
        <p:nvPr/>
      </p:nvGrpSpPr>
      <p:grpSpPr>
        <a:xfrm>
          <a:off x="0" y="0"/>
          <a:ext cx="0" cy="0"/>
          <a:chOff x="0" y="0"/>
          <a:chExt cx="0" cy="0"/>
        </a:xfrm>
      </p:grpSpPr>
      <p:sp>
        <p:nvSpPr>
          <p:cNvPr id="411" name="Google Shape;411;g2db69e14bae_1_159"/>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12" name="Google Shape;412;g2db69e14bae_1_159"/>
          <p:cNvSpPr>
            <a:spLocks noGrp="1"/>
          </p:cNvSpPr>
          <p:nvPr>
            <p:ph type="pic" idx="2"/>
          </p:nvPr>
        </p:nvSpPr>
        <p:spPr>
          <a:xfrm>
            <a:off x="1257300" y="3384152"/>
            <a:ext cx="4988400" cy="2283000"/>
          </a:xfrm>
          <a:prstGeom prst="rect">
            <a:avLst/>
          </a:prstGeom>
          <a:noFill/>
          <a:ln>
            <a:noFill/>
          </a:ln>
        </p:spPr>
      </p:sp>
      <p:sp>
        <p:nvSpPr>
          <p:cNvPr id="413" name="Google Shape;413;g2db69e14bae_1_159"/>
          <p:cNvSpPr txBox="1">
            <a:spLocks noGrp="1"/>
          </p:cNvSpPr>
          <p:nvPr>
            <p:ph type="body" idx="1"/>
          </p:nvPr>
        </p:nvSpPr>
        <p:spPr>
          <a:xfrm>
            <a:off x="1257298" y="6002283"/>
            <a:ext cx="4988400" cy="12582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2800"/>
              <a:buNone/>
              <a:defRPr sz="28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2800"/>
              <a:buNone/>
              <a:defRPr sz="2800"/>
            </a:lvl2pPr>
            <a:lvl3pPr marL="1371600" lvl="2" indent="-228600" algn="l">
              <a:lnSpc>
                <a:spcPct val="90000"/>
              </a:lnSpc>
              <a:spcBef>
                <a:spcPts val="1000"/>
              </a:spcBef>
              <a:spcAft>
                <a:spcPts val="0"/>
              </a:spcAft>
              <a:buSzPts val="2400"/>
              <a:buNone/>
              <a:defRPr sz="2400"/>
            </a:lvl3pPr>
            <a:lvl4pPr marL="1828800" lvl="3" indent="-228600" algn="l">
              <a:lnSpc>
                <a:spcPct val="90000"/>
              </a:lnSpc>
              <a:spcBef>
                <a:spcPts val="1000"/>
              </a:spcBef>
              <a:spcAft>
                <a:spcPts val="0"/>
              </a:spcAft>
              <a:buSzPts val="2000"/>
              <a:buNone/>
              <a:defRPr sz="2000"/>
            </a:lvl4pPr>
            <a:lvl5pPr marL="2286000" lvl="4" indent="-228600" algn="l">
              <a:lnSpc>
                <a:spcPct val="90000"/>
              </a:lnSpc>
              <a:spcBef>
                <a:spcPts val="1000"/>
              </a:spcBef>
              <a:spcAft>
                <a:spcPts val="0"/>
              </a:spcAft>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414" name="Google Shape;414;g2db69e14bae_1_159"/>
          <p:cNvSpPr txBox="1">
            <a:spLocks noGrp="1"/>
          </p:cNvSpPr>
          <p:nvPr>
            <p:ph type="body" idx="3"/>
          </p:nvPr>
        </p:nvSpPr>
        <p:spPr>
          <a:xfrm>
            <a:off x="6648228" y="6002283"/>
            <a:ext cx="4991400" cy="12582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2800"/>
              <a:buNone/>
              <a:defRPr sz="28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2800"/>
              <a:buNone/>
              <a:defRPr sz="2800"/>
            </a:lvl2pPr>
            <a:lvl3pPr marL="1371600" lvl="2" indent="-228600" algn="l">
              <a:lnSpc>
                <a:spcPct val="90000"/>
              </a:lnSpc>
              <a:spcBef>
                <a:spcPts val="1000"/>
              </a:spcBef>
              <a:spcAft>
                <a:spcPts val="0"/>
              </a:spcAft>
              <a:buSzPts val="2400"/>
              <a:buNone/>
              <a:defRPr sz="2400"/>
            </a:lvl3pPr>
            <a:lvl4pPr marL="1828800" lvl="3" indent="-228600" algn="l">
              <a:lnSpc>
                <a:spcPct val="90000"/>
              </a:lnSpc>
              <a:spcBef>
                <a:spcPts val="1000"/>
              </a:spcBef>
              <a:spcAft>
                <a:spcPts val="0"/>
              </a:spcAft>
              <a:buSzPts val="2000"/>
              <a:buNone/>
              <a:defRPr sz="2000"/>
            </a:lvl4pPr>
            <a:lvl5pPr marL="2286000" lvl="4" indent="-228600" algn="l">
              <a:lnSpc>
                <a:spcPct val="90000"/>
              </a:lnSpc>
              <a:spcBef>
                <a:spcPts val="1000"/>
              </a:spcBef>
              <a:spcAft>
                <a:spcPts val="0"/>
              </a:spcAft>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415" name="Google Shape;415;g2db69e14bae_1_159"/>
          <p:cNvSpPr txBox="1">
            <a:spLocks noGrp="1"/>
          </p:cNvSpPr>
          <p:nvPr>
            <p:ph type="body" idx="4"/>
          </p:nvPr>
        </p:nvSpPr>
        <p:spPr>
          <a:xfrm>
            <a:off x="12039170" y="6002282"/>
            <a:ext cx="4991400" cy="12582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2800"/>
              <a:buNone/>
              <a:defRPr sz="28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2800"/>
              <a:buNone/>
              <a:defRPr sz="2800"/>
            </a:lvl2pPr>
            <a:lvl3pPr marL="1371600" lvl="2" indent="-228600" algn="l">
              <a:lnSpc>
                <a:spcPct val="90000"/>
              </a:lnSpc>
              <a:spcBef>
                <a:spcPts val="1000"/>
              </a:spcBef>
              <a:spcAft>
                <a:spcPts val="0"/>
              </a:spcAft>
              <a:buSzPts val="2400"/>
              <a:buNone/>
              <a:defRPr sz="2400"/>
            </a:lvl3pPr>
            <a:lvl4pPr marL="1828800" lvl="3" indent="-228600" algn="l">
              <a:lnSpc>
                <a:spcPct val="90000"/>
              </a:lnSpc>
              <a:spcBef>
                <a:spcPts val="1000"/>
              </a:spcBef>
              <a:spcAft>
                <a:spcPts val="0"/>
              </a:spcAft>
              <a:buSzPts val="2000"/>
              <a:buNone/>
              <a:defRPr sz="2000"/>
            </a:lvl4pPr>
            <a:lvl5pPr marL="2286000" lvl="4" indent="-228600" algn="l">
              <a:lnSpc>
                <a:spcPct val="90000"/>
              </a:lnSpc>
              <a:spcBef>
                <a:spcPts val="1000"/>
              </a:spcBef>
              <a:spcAft>
                <a:spcPts val="0"/>
              </a:spcAft>
              <a:buSzPts val="2000"/>
              <a:buNone/>
              <a:defRPr sz="2000"/>
            </a:lvl5pPr>
            <a:lvl6pPr marL="2743200" lvl="5" indent="-228600" algn="l">
              <a:lnSpc>
                <a:spcPct val="90000"/>
              </a:lnSpc>
              <a:spcBef>
                <a:spcPts val="1000"/>
              </a:spcBef>
              <a:spcAft>
                <a:spcPts val="0"/>
              </a:spcAft>
              <a:buClr>
                <a:schemeClr val="dk1"/>
              </a:buClr>
              <a:buSzPts val="2000"/>
              <a:buNone/>
              <a:defRPr sz="2000"/>
            </a:lvl6pPr>
            <a:lvl7pPr marL="3200400" lvl="6" indent="-228600" algn="l">
              <a:lnSpc>
                <a:spcPct val="90000"/>
              </a:lnSpc>
              <a:spcBef>
                <a:spcPts val="1000"/>
              </a:spcBef>
              <a:spcAft>
                <a:spcPts val="0"/>
              </a:spcAft>
              <a:buClr>
                <a:schemeClr val="dk1"/>
              </a:buClr>
              <a:buSzPts val="2000"/>
              <a:buNone/>
              <a:defRPr sz="2000"/>
            </a:lvl7pPr>
            <a:lvl8pPr marL="3657600" lvl="7" indent="-228600" algn="l">
              <a:lnSpc>
                <a:spcPct val="90000"/>
              </a:lnSpc>
              <a:spcBef>
                <a:spcPts val="1000"/>
              </a:spcBef>
              <a:spcAft>
                <a:spcPts val="0"/>
              </a:spcAft>
              <a:buClr>
                <a:schemeClr val="dk1"/>
              </a:buClr>
              <a:buSzPts val="2000"/>
              <a:buNone/>
              <a:defRPr sz="2000"/>
            </a:lvl8pPr>
            <a:lvl9pPr marL="4114800" lvl="8" indent="-228600" algn="l">
              <a:lnSpc>
                <a:spcPct val="90000"/>
              </a:lnSpc>
              <a:spcBef>
                <a:spcPts val="1000"/>
              </a:spcBef>
              <a:spcAft>
                <a:spcPts val="0"/>
              </a:spcAft>
              <a:buClr>
                <a:schemeClr val="dk1"/>
              </a:buClr>
              <a:buSzPts val="2000"/>
              <a:buNone/>
              <a:defRPr sz="2000"/>
            </a:lvl9pPr>
          </a:lstStyle>
          <a:p>
            <a:endParaRPr/>
          </a:p>
        </p:txBody>
      </p:sp>
      <p:sp>
        <p:nvSpPr>
          <p:cNvPr id="416" name="Google Shape;416;g2db69e14bae_1_159"/>
          <p:cNvSpPr>
            <a:spLocks noGrp="1"/>
          </p:cNvSpPr>
          <p:nvPr>
            <p:ph type="pic" idx="5"/>
          </p:nvPr>
        </p:nvSpPr>
        <p:spPr>
          <a:xfrm>
            <a:off x="6648234" y="3384542"/>
            <a:ext cx="4991400" cy="2284200"/>
          </a:xfrm>
          <a:prstGeom prst="rect">
            <a:avLst/>
          </a:prstGeom>
          <a:noFill/>
          <a:ln>
            <a:noFill/>
          </a:ln>
        </p:spPr>
      </p:sp>
      <p:sp>
        <p:nvSpPr>
          <p:cNvPr id="417" name="Google Shape;417;g2db69e14bae_1_159"/>
          <p:cNvSpPr>
            <a:spLocks noGrp="1"/>
          </p:cNvSpPr>
          <p:nvPr>
            <p:ph type="pic" idx="6"/>
          </p:nvPr>
        </p:nvSpPr>
        <p:spPr>
          <a:xfrm>
            <a:off x="12039168" y="3384542"/>
            <a:ext cx="4991400" cy="2284200"/>
          </a:xfrm>
          <a:prstGeom prst="rect">
            <a:avLst/>
          </a:prstGeom>
          <a:noFill/>
          <a:ln>
            <a:noFill/>
          </a:ln>
        </p:spPr>
      </p:sp>
      <p:sp>
        <p:nvSpPr>
          <p:cNvPr id="418" name="Google Shape;418;g2db69e14bae_1_159"/>
          <p:cNvSpPr txBox="1">
            <a:spLocks noGrp="1"/>
          </p:cNvSpPr>
          <p:nvPr>
            <p:ph type="title"/>
          </p:nvPr>
        </p:nvSpPr>
        <p:spPr>
          <a:xfrm>
            <a:off x="1257300" y="9716"/>
            <a:ext cx="15773400" cy="1988400"/>
          </a:xfrm>
          <a:prstGeom prst="rect">
            <a:avLst/>
          </a:prstGeom>
          <a:noFill/>
          <a:ln>
            <a:noFill/>
          </a:ln>
        </p:spPr>
        <p:txBody>
          <a:bodyPr spcFirstLastPara="1" wrap="square" lIns="0" tIns="91400" rIns="0" bIns="91400" anchor="ctr"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Grey Shield">
  <p:cSld name="Title Slide Grey Shield">
    <p:spTree>
      <p:nvGrpSpPr>
        <p:cNvPr id="1" name="Shape 41"/>
        <p:cNvGrpSpPr/>
        <p:nvPr/>
      </p:nvGrpSpPr>
      <p:grpSpPr>
        <a:xfrm>
          <a:off x="0" y="0"/>
          <a:ext cx="0" cy="0"/>
          <a:chOff x="0" y="0"/>
          <a:chExt cx="0" cy="0"/>
        </a:xfrm>
      </p:grpSpPr>
      <p:grpSp>
        <p:nvGrpSpPr>
          <p:cNvPr id="42" name="Google Shape;42;g26f41100ec4_1_293"/>
          <p:cNvGrpSpPr/>
          <p:nvPr/>
        </p:nvGrpSpPr>
        <p:grpSpPr>
          <a:xfrm>
            <a:off x="7823137" y="-3151344"/>
            <a:ext cx="12576605" cy="16275605"/>
            <a:chOff x="3946487" y="-2045539"/>
            <a:chExt cx="8193228" cy="10603000"/>
          </a:xfrm>
        </p:grpSpPr>
        <p:pic>
          <p:nvPicPr>
            <p:cNvPr id="43" name="Google Shape;43;g26f41100ec4_1_293"/>
            <p:cNvPicPr preferRelativeResize="0"/>
            <p:nvPr/>
          </p:nvPicPr>
          <p:blipFill rotWithShape="1">
            <a:blip r:embed="rId2">
              <a:alphaModFix amt="30000"/>
            </a:blip>
            <a:srcRect/>
            <a:stretch/>
          </p:blipFill>
          <p:spPr>
            <a:xfrm>
              <a:off x="3946487" y="-2045539"/>
              <a:ext cx="8193228" cy="10603000"/>
            </a:xfrm>
            <a:prstGeom prst="rect">
              <a:avLst/>
            </a:prstGeom>
            <a:noFill/>
            <a:ln>
              <a:noFill/>
            </a:ln>
          </p:spPr>
        </p:pic>
        <p:pic>
          <p:nvPicPr>
            <p:cNvPr id="44" name="Google Shape;44;g26f41100ec4_1_293"/>
            <p:cNvPicPr preferRelativeResize="0"/>
            <p:nvPr/>
          </p:nvPicPr>
          <p:blipFill rotWithShape="1">
            <a:blip r:embed="rId3">
              <a:alphaModFix amt="15000"/>
            </a:blip>
            <a:srcRect/>
            <a:stretch/>
          </p:blipFill>
          <p:spPr>
            <a:xfrm>
              <a:off x="5173001" y="758028"/>
              <a:ext cx="5641846" cy="4936615"/>
            </a:xfrm>
            <a:prstGeom prst="rect">
              <a:avLst/>
            </a:prstGeom>
            <a:noFill/>
            <a:ln>
              <a:noFill/>
            </a:ln>
          </p:spPr>
        </p:pic>
      </p:grpSp>
      <p:sp>
        <p:nvSpPr>
          <p:cNvPr id="45" name="Google Shape;45;g26f41100ec4_1_293"/>
          <p:cNvSpPr txBox="1">
            <a:spLocks noGrp="1"/>
          </p:cNvSpPr>
          <p:nvPr>
            <p:ph type="title"/>
          </p:nvPr>
        </p:nvSpPr>
        <p:spPr>
          <a:xfrm>
            <a:off x="1257298" y="547689"/>
            <a:ext cx="8010000" cy="45672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6" name="Google Shape;46;g26f41100ec4_1_293"/>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47" name="Google Shape;47;g26f41100ec4_1_293"/>
          <p:cNvGrpSpPr/>
          <p:nvPr/>
        </p:nvGrpSpPr>
        <p:grpSpPr>
          <a:xfrm>
            <a:off x="0" y="9594698"/>
            <a:ext cx="18288000" cy="706161"/>
            <a:chOff x="0" y="6396465"/>
            <a:chExt cx="9144000" cy="470774"/>
          </a:xfrm>
        </p:grpSpPr>
        <p:sp>
          <p:nvSpPr>
            <p:cNvPr id="48" name="Google Shape;48;g26f41100ec4_1_293"/>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49" name="Google Shape;49;g26f41100ec4_1_293"/>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50" name="Google Shape;50;g26f41100ec4_1_293"/>
            <p:cNvPicPr preferRelativeResize="0"/>
            <p:nvPr/>
          </p:nvPicPr>
          <p:blipFill rotWithShape="1">
            <a:blip r:embed="rId4">
              <a:alphaModFix/>
            </a:blip>
            <a:srcRect/>
            <a:stretch/>
          </p:blipFill>
          <p:spPr>
            <a:xfrm>
              <a:off x="496296" y="6409934"/>
              <a:ext cx="2094394" cy="451789"/>
            </a:xfrm>
            <a:prstGeom prst="rect">
              <a:avLst/>
            </a:prstGeom>
            <a:noFill/>
            <a:ln>
              <a:noFill/>
            </a:ln>
          </p:spPr>
        </p:pic>
        <p:pic>
          <p:nvPicPr>
            <p:cNvPr id="51" name="Google Shape;51;g26f41100ec4_1_293"/>
            <p:cNvPicPr preferRelativeResize="0"/>
            <p:nvPr/>
          </p:nvPicPr>
          <p:blipFill rotWithShape="1">
            <a:blip r:embed="rId5">
              <a:alphaModFix/>
            </a:blip>
            <a:srcRect/>
            <a:stretch/>
          </p:blipFill>
          <p:spPr>
            <a:xfrm>
              <a:off x="3903217" y="6398195"/>
              <a:ext cx="2088056" cy="462356"/>
            </a:xfrm>
            <a:prstGeom prst="rect">
              <a:avLst/>
            </a:prstGeom>
            <a:noFill/>
            <a:ln>
              <a:noFill/>
            </a:ln>
          </p:spPr>
        </p:pic>
        <p:pic>
          <p:nvPicPr>
            <p:cNvPr id="52" name="Google Shape;52;g26f41100ec4_1_293"/>
            <p:cNvPicPr preferRelativeResize="0"/>
            <p:nvPr/>
          </p:nvPicPr>
          <p:blipFill rotWithShape="1">
            <a:blip r:embed="rId6">
              <a:alphaModFix/>
            </a:blip>
            <a:srcRect/>
            <a:stretch/>
          </p:blipFill>
          <p:spPr>
            <a:xfrm>
              <a:off x="2555997" y="6413546"/>
              <a:ext cx="2040331" cy="450967"/>
            </a:xfrm>
            <a:prstGeom prst="rect">
              <a:avLst/>
            </a:prstGeom>
            <a:noFill/>
            <a:ln>
              <a:noFill/>
            </a:ln>
          </p:spPr>
        </p:pic>
        <p:cxnSp>
          <p:nvCxnSpPr>
            <p:cNvPr id="53" name="Google Shape;53;g26f41100ec4_1_293"/>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54" name="Google Shape;54;g26f41100ec4_1_293"/>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55" name="Google Shape;55;g26f41100ec4_1_293"/>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with Bullets">
  <p:cSld name="Picture with Bullets">
    <p:spTree>
      <p:nvGrpSpPr>
        <p:cNvPr id="1" name="Shape 419"/>
        <p:cNvGrpSpPr/>
        <p:nvPr/>
      </p:nvGrpSpPr>
      <p:grpSpPr>
        <a:xfrm>
          <a:off x="0" y="0"/>
          <a:ext cx="0" cy="0"/>
          <a:chOff x="0" y="0"/>
          <a:chExt cx="0" cy="0"/>
        </a:xfrm>
      </p:grpSpPr>
      <p:sp>
        <p:nvSpPr>
          <p:cNvPr id="420" name="Google Shape;420;g2db69e14bae_1_168"/>
          <p:cNvSpPr txBox="1">
            <a:spLocks noGrp="1"/>
          </p:cNvSpPr>
          <p:nvPr>
            <p:ph type="title"/>
          </p:nvPr>
        </p:nvSpPr>
        <p:spPr>
          <a:xfrm>
            <a:off x="1257300" y="0"/>
            <a:ext cx="15773400" cy="1988400"/>
          </a:xfrm>
          <a:prstGeom prst="rect">
            <a:avLst/>
          </a:prstGeom>
          <a:noFill/>
          <a:ln>
            <a:noFill/>
          </a:ln>
        </p:spPr>
        <p:txBody>
          <a:bodyPr spcFirstLastPara="1" wrap="square" lIns="0" tIns="91400" rIns="0" bIns="91400" anchor="ctr" anchorCtr="0">
            <a:normAutofit/>
          </a:bodyPr>
          <a:lstStyle>
            <a:lvl1pPr marR="0" lvl="0" algn="l">
              <a:lnSpc>
                <a:spcPct val="90000"/>
              </a:lnSpc>
              <a:spcBef>
                <a:spcPts val="0"/>
              </a:spcBef>
              <a:spcAft>
                <a:spcPts val="0"/>
              </a:spcAft>
              <a:buClr>
                <a:schemeClr val="accent1"/>
              </a:buClr>
              <a:buSzPts val="7200"/>
              <a:buFont typeface="Helvetica Neue"/>
              <a:buNone/>
              <a:defRPr b="0"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1" name="Google Shape;421;g2db69e14bae_1_168"/>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22" name="Google Shape;422;g2db69e14bae_1_168"/>
          <p:cNvSpPr>
            <a:spLocks noGrp="1"/>
          </p:cNvSpPr>
          <p:nvPr>
            <p:ph type="pic" idx="2"/>
          </p:nvPr>
        </p:nvSpPr>
        <p:spPr>
          <a:xfrm>
            <a:off x="1257302" y="2717807"/>
            <a:ext cx="7582200" cy="6073800"/>
          </a:xfrm>
          <a:prstGeom prst="rect">
            <a:avLst/>
          </a:prstGeom>
          <a:noFill/>
          <a:ln>
            <a:noFill/>
          </a:ln>
        </p:spPr>
      </p:sp>
      <p:sp>
        <p:nvSpPr>
          <p:cNvPr id="423" name="Google Shape;423;g2db69e14bae_1_168"/>
          <p:cNvSpPr txBox="1">
            <a:spLocks noGrp="1"/>
          </p:cNvSpPr>
          <p:nvPr>
            <p:ph type="body" idx="1"/>
          </p:nvPr>
        </p:nvSpPr>
        <p:spPr>
          <a:xfrm>
            <a:off x="9448798" y="2714627"/>
            <a:ext cx="7582200" cy="6088800"/>
          </a:xfrm>
          <a:prstGeom prst="rect">
            <a:avLst/>
          </a:prstGeom>
          <a:noFill/>
          <a:ln>
            <a:noFill/>
          </a:ln>
        </p:spPr>
        <p:txBody>
          <a:bodyPr spcFirstLastPara="1" wrap="square" lIns="0" tIns="91400" rIns="0" bIns="91400" anchor="t" anchorCtr="0">
            <a:normAutofit/>
          </a:bodyPr>
          <a:lstStyle>
            <a:lvl1pPr marL="457200" lvl="0" indent="-533400" algn="l">
              <a:lnSpc>
                <a:spcPct val="90000"/>
              </a:lnSpc>
              <a:spcBef>
                <a:spcPts val="2000"/>
              </a:spcBef>
              <a:spcAft>
                <a:spcPts val="0"/>
              </a:spcAft>
              <a:buSzPts val="4800"/>
              <a:buChar char="•"/>
              <a:defRPr sz="4800">
                <a:solidFill>
                  <a:schemeClr val="dk2"/>
                </a:solidFill>
                <a:latin typeface="Helvetica Neue"/>
                <a:ea typeface="Helvetica Neue"/>
                <a:cs typeface="Helvetica Neue"/>
                <a:sym typeface="Helvetica Neue"/>
              </a:defRPr>
            </a:lvl1pPr>
            <a:lvl2pPr marL="914400" lvl="1" indent="-495300" algn="l">
              <a:lnSpc>
                <a:spcPct val="90000"/>
              </a:lnSpc>
              <a:spcBef>
                <a:spcPts val="1000"/>
              </a:spcBef>
              <a:spcAft>
                <a:spcPts val="0"/>
              </a:spcAft>
              <a:buSzPts val="4200"/>
              <a:buChar char="•"/>
              <a:defRPr sz="4200">
                <a:solidFill>
                  <a:schemeClr val="dk2"/>
                </a:solidFill>
                <a:latin typeface="Helvetica Neue"/>
                <a:ea typeface="Helvetica Neue"/>
                <a:cs typeface="Helvetica Neue"/>
                <a:sym typeface="Helvetica Neue"/>
              </a:defRPr>
            </a:lvl2pPr>
            <a:lvl3pPr marL="1371600" lvl="2" indent="-457200" algn="l">
              <a:lnSpc>
                <a:spcPct val="90000"/>
              </a:lnSpc>
              <a:spcBef>
                <a:spcPts val="1000"/>
              </a:spcBef>
              <a:spcAft>
                <a:spcPts val="0"/>
              </a:spcAft>
              <a:buSzPts val="3600"/>
              <a:buChar char="•"/>
              <a:defRPr sz="3600">
                <a:solidFill>
                  <a:schemeClr val="dk2"/>
                </a:solidFill>
                <a:latin typeface="Helvetica Neue"/>
                <a:ea typeface="Helvetica Neue"/>
                <a:cs typeface="Helvetica Neue"/>
                <a:sym typeface="Helvetica Neue"/>
              </a:defRPr>
            </a:lvl3pPr>
            <a:lvl4pPr marL="1828800" lvl="3" indent="-419100" algn="l">
              <a:lnSpc>
                <a:spcPct val="90000"/>
              </a:lnSpc>
              <a:spcBef>
                <a:spcPts val="1000"/>
              </a:spcBef>
              <a:spcAft>
                <a:spcPts val="0"/>
              </a:spcAft>
              <a:buSzPts val="3000"/>
              <a:buChar char="•"/>
              <a:defRPr sz="3000">
                <a:solidFill>
                  <a:schemeClr val="dk2"/>
                </a:solidFill>
                <a:latin typeface="Helvetica Neue"/>
                <a:ea typeface="Helvetica Neue"/>
                <a:cs typeface="Helvetica Neue"/>
                <a:sym typeface="Helvetica Neue"/>
              </a:defRPr>
            </a:lvl4pPr>
            <a:lvl5pPr marL="2286000" lvl="4" indent="-419100" algn="l">
              <a:lnSpc>
                <a:spcPct val="90000"/>
              </a:lnSpc>
              <a:spcBef>
                <a:spcPts val="1000"/>
              </a:spcBef>
              <a:spcAft>
                <a:spcPts val="0"/>
              </a:spcAft>
              <a:buSzPts val="3000"/>
              <a:buChar char="•"/>
              <a:defRPr sz="3000">
                <a:solidFill>
                  <a:schemeClr val="dk2"/>
                </a:solidFill>
                <a:latin typeface="Helvetica Neue"/>
                <a:ea typeface="Helvetica Neue"/>
                <a:cs typeface="Helvetica Neue"/>
                <a:sym typeface="Helvetica Neue"/>
              </a:defRPr>
            </a:lvl5pPr>
            <a:lvl6pPr marL="2743200" lvl="5" indent="-419100" algn="l">
              <a:lnSpc>
                <a:spcPct val="90000"/>
              </a:lnSpc>
              <a:spcBef>
                <a:spcPts val="1000"/>
              </a:spcBef>
              <a:spcAft>
                <a:spcPts val="0"/>
              </a:spcAft>
              <a:buClr>
                <a:schemeClr val="dk1"/>
              </a:buClr>
              <a:buSzPts val="3000"/>
              <a:buChar char="•"/>
              <a:defRPr sz="3000"/>
            </a:lvl6pPr>
            <a:lvl7pPr marL="3200400" lvl="6" indent="-419100" algn="l">
              <a:lnSpc>
                <a:spcPct val="90000"/>
              </a:lnSpc>
              <a:spcBef>
                <a:spcPts val="1000"/>
              </a:spcBef>
              <a:spcAft>
                <a:spcPts val="0"/>
              </a:spcAft>
              <a:buClr>
                <a:schemeClr val="dk1"/>
              </a:buClr>
              <a:buSzPts val="3000"/>
              <a:buChar char="•"/>
              <a:defRPr sz="3000"/>
            </a:lvl7pPr>
            <a:lvl8pPr marL="3657600" lvl="7" indent="-419100" algn="l">
              <a:lnSpc>
                <a:spcPct val="90000"/>
              </a:lnSpc>
              <a:spcBef>
                <a:spcPts val="1000"/>
              </a:spcBef>
              <a:spcAft>
                <a:spcPts val="0"/>
              </a:spcAft>
              <a:buClr>
                <a:schemeClr val="dk1"/>
              </a:buClr>
              <a:buSzPts val="3000"/>
              <a:buChar char="•"/>
              <a:defRPr sz="3000"/>
            </a:lvl8pPr>
            <a:lvl9pPr marL="4114800" lvl="8" indent="-419100" algn="l">
              <a:lnSpc>
                <a:spcPct val="90000"/>
              </a:lnSpc>
              <a:spcBef>
                <a:spcPts val="1000"/>
              </a:spcBef>
              <a:spcAft>
                <a:spcPts val="0"/>
              </a:spcAft>
              <a:buClr>
                <a:schemeClr val="dk1"/>
              </a:buClr>
              <a:buSzPts val="3000"/>
              <a:buChar char="•"/>
              <a:defRPr sz="3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4 Picture Stacked">
  <p:cSld name="4 Picture Stacked">
    <p:spTree>
      <p:nvGrpSpPr>
        <p:cNvPr id="1" name="Shape 424"/>
        <p:cNvGrpSpPr/>
        <p:nvPr/>
      </p:nvGrpSpPr>
      <p:grpSpPr>
        <a:xfrm>
          <a:off x="0" y="0"/>
          <a:ext cx="0" cy="0"/>
          <a:chOff x="0" y="0"/>
          <a:chExt cx="0" cy="0"/>
        </a:xfrm>
      </p:grpSpPr>
      <p:sp>
        <p:nvSpPr>
          <p:cNvPr id="425" name="Google Shape;425;g2db69e14bae_1_173"/>
          <p:cNvSpPr>
            <a:spLocks noGrp="1"/>
          </p:cNvSpPr>
          <p:nvPr>
            <p:ph type="pic" idx="2"/>
          </p:nvPr>
        </p:nvSpPr>
        <p:spPr>
          <a:xfrm>
            <a:off x="6" y="4847464"/>
            <a:ext cx="9077400" cy="4759200"/>
          </a:xfrm>
          <a:prstGeom prst="rect">
            <a:avLst/>
          </a:prstGeom>
          <a:noFill/>
          <a:ln>
            <a:noFill/>
          </a:ln>
        </p:spPr>
      </p:sp>
      <p:sp>
        <p:nvSpPr>
          <p:cNvPr id="426" name="Google Shape;426;g2db69e14bae_1_173"/>
          <p:cNvSpPr>
            <a:spLocks noGrp="1"/>
          </p:cNvSpPr>
          <p:nvPr>
            <p:ph type="pic" idx="3"/>
          </p:nvPr>
        </p:nvSpPr>
        <p:spPr>
          <a:xfrm>
            <a:off x="9210334" y="4847464"/>
            <a:ext cx="9077400" cy="4759200"/>
          </a:xfrm>
          <a:prstGeom prst="rect">
            <a:avLst/>
          </a:prstGeom>
          <a:noFill/>
          <a:ln>
            <a:noFill/>
          </a:ln>
        </p:spPr>
      </p:sp>
      <p:sp>
        <p:nvSpPr>
          <p:cNvPr id="427" name="Google Shape;427;g2db69e14bae_1_173"/>
          <p:cNvSpPr>
            <a:spLocks noGrp="1"/>
          </p:cNvSpPr>
          <p:nvPr>
            <p:ph type="pic" idx="4"/>
          </p:nvPr>
        </p:nvSpPr>
        <p:spPr>
          <a:xfrm>
            <a:off x="2" y="3"/>
            <a:ext cx="9077400" cy="4759200"/>
          </a:xfrm>
          <a:prstGeom prst="rect">
            <a:avLst/>
          </a:prstGeom>
          <a:noFill/>
          <a:ln>
            <a:noFill/>
          </a:ln>
        </p:spPr>
      </p:sp>
      <p:sp>
        <p:nvSpPr>
          <p:cNvPr id="428" name="Google Shape;428;g2db69e14bae_1_173"/>
          <p:cNvSpPr>
            <a:spLocks noGrp="1"/>
          </p:cNvSpPr>
          <p:nvPr>
            <p:ph type="pic" idx="5"/>
          </p:nvPr>
        </p:nvSpPr>
        <p:spPr>
          <a:xfrm>
            <a:off x="9210334" y="3"/>
            <a:ext cx="9077400" cy="4759200"/>
          </a:xfrm>
          <a:prstGeom prst="rect">
            <a:avLst/>
          </a:prstGeom>
          <a:noFill/>
          <a:ln>
            <a:noFill/>
          </a:ln>
        </p:spPr>
      </p:sp>
      <p:grpSp>
        <p:nvGrpSpPr>
          <p:cNvPr id="429" name="Google Shape;429;g2db69e14bae_1_173"/>
          <p:cNvGrpSpPr/>
          <p:nvPr/>
        </p:nvGrpSpPr>
        <p:grpSpPr>
          <a:xfrm>
            <a:off x="0" y="9594698"/>
            <a:ext cx="18288000" cy="706161"/>
            <a:chOff x="0" y="6396465"/>
            <a:chExt cx="9144000" cy="470774"/>
          </a:xfrm>
        </p:grpSpPr>
        <p:sp>
          <p:nvSpPr>
            <p:cNvPr id="430" name="Google Shape;430;g2db69e14bae_1_173"/>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431" name="Google Shape;431;g2db69e14bae_1_173"/>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432" name="Google Shape;432;g2db69e14bae_1_173"/>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433" name="Google Shape;433;g2db69e14bae_1_173"/>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434" name="Google Shape;434;g2db69e14bae_1_173"/>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435" name="Google Shape;435;g2db69e14bae_1_173"/>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436" name="Google Shape;436;g2db69e14bae_1_173"/>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437" name="Google Shape;437;g2db69e14bae_1_173"/>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Picture Full Slide">
  <p:cSld name="Picture Full Slide">
    <p:spTree>
      <p:nvGrpSpPr>
        <p:cNvPr id="1" name="Shape 438"/>
        <p:cNvGrpSpPr/>
        <p:nvPr/>
      </p:nvGrpSpPr>
      <p:grpSpPr>
        <a:xfrm>
          <a:off x="0" y="0"/>
          <a:ext cx="0" cy="0"/>
          <a:chOff x="0" y="0"/>
          <a:chExt cx="0" cy="0"/>
        </a:xfrm>
      </p:grpSpPr>
      <p:sp>
        <p:nvSpPr>
          <p:cNvPr id="439" name="Google Shape;439;g2db69e14bae_1_187"/>
          <p:cNvSpPr>
            <a:spLocks noGrp="1"/>
          </p:cNvSpPr>
          <p:nvPr>
            <p:ph type="pic" idx="2"/>
          </p:nvPr>
        </p:nvSpPr>
        <p:spPr>
          <a:xfrm>
            <a:off x="0" y="1"/>
            <a:ext cx="18288000" cy="9594000"/>
          </a:xfrm>
          <a:prstGeom prst="rect">
            <a:avLst/>
          </a:prstGeom>
          <a:noFill/>
          <a:ln>
            <a:noFill/>
          </a:ln>
        </p:spPr>
      </p:sp>
      <p:grpSp>
        <p:nvGrpSpPr>
          <p:cNvPr id="440" name="Google Shape;440;g2db69e14bae_1_187"/>
          <p:cNvGrpSpPr/>
          <p:nvPr/>
        </p:nvGrpSpPr>
        <p:grpSpPr>
          <a:xfrm>
            <a:off x="0" y="9594698"/>
            <a:ext cx="18288000" cy="706161"/>
            <a:chOff x="0" y="6396465"/>
            <a:chExt cx="9144000" cy="470774"/>
          </a:xfrm>
        </p:grpSpPr>
        <p:sp>
          <p:nvSpPr>
            <p:cNvPr id="441" name="Google Shape;441;g2db69e14bae_1_187"/>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442" name="Google Shape;442;g2db69e14bae_1_187"/>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443" name="Google Shape;443;g2db69e14bae_1_187"/>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444" name="Google Shape;444;g2db69e14bae_1_187"/>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445" name="Google Shape;445;g2db69e14bae_1_187"/>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446" name="Google Shape;446;g2db69e14bae_1_187"/>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447" name="Google Shape;447;g2db69e14bae_1_187"/>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448" name="Google Shape;448;g2db69e14bae_1_187"/>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Closing Slide Grey Bar">
  <p:cSld name="Closing Slide Grey Bar">
    <p:spTree>
      <p:nvGrpSpPr>
        <p:cNvPr id="1" name="Shape 449"/>
        <p:cNvGrpSpPr/>
        <p:nvPr/>
      </p:nvGrpSpPr>
      <p:grpSpPr>
        <a:xfrm>
          <a:off x="0" y="0"/>
          <a:ext cx="0" cy="0"/>
          <a:chOff x="0" y="0"/>
          <a:chExt cx="0" cy="0"/>
        </a:xfrm>
      </p:grpSpPr>
      <p:grpSp>
        <p:nvGrpSpPr>
          <p:cNvPr id="450" name="Google Shape;450;g2db69e14bae_1_198"/>
          <p:cNvGrpSpPr/>
          <p:nvPr/>
        </p:nvGrpSpPr>
        <p:grpSpPr>
          <a:xfrm>
            <a:off x="10332721" y="-106680"/>
            <a:ext cx="11547093" cy="9707850"/>
            <a:chOff x="5166787" y="-71120"/>
            <a:chExt cx="5773547" cy="6471900"/>
          </a:xfrm>
        </p:grpSpPr>
        <p:sp>
          <p:nvSpPr>
            <p:cNvPr id="451" name="Google Shape;451;g2db69e14bae_1_198"/>
            <p:cNvSpPr/>
            <p:nvPr/>
          </p:nvSpPr>
          <p:spPr>
            <a:xfrm>
              <a:off x="5306906" y="-71120"/>
              <a:ext cx="3840600" cy="6471900"/>
            </a:xfrm>
            <a:prstGeom prst="rect">
              <a:avLst/>
            </a:prstGeom>
            <a:solidFill>
              <a:schemeClr val="lt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pic>
          <p:nvPicPr>
            <p:cNvPr id="452" name="Google Shape;452;g2db69e14bae_1_198"/>
            <p:cNvPicPr preferRelativeResize="0"/>
            <p:nvPr/>
          </p:nvPicPr>
          <p:blipFill rotWithShape="1">
            <a:blip r:embed="rId2">
              <a:alphaModFix amt="15000"/>
            </a:blip>
            <a:srcRect/>
            <a:stretch/>
          </p:blipFill>
          <p:spPr>
            <a:xfrm>
              <a:off x="5166787" y="750290"/>
              <a:ext cx="5773547" cy="5051855"/>
            </a:xfrm>
            <a:prstGeom prst="rect">
              <a:avLst/>
            </a:prstGeom>
            <a:noFill/>
            <a:ln>
              <a:noFill/>
            </a:ln>
          </p:spPr>
        </p:pic>
      </p:grpSp>
      <p:grpSp>
        <p:nvGrpSpPr>
          <p:cNvPr id="453" name="Google Shape;453;g2db69e14bae_1_198"/>
          <p:cNvGrpSpPr/>
          <p:nvPr/>
        </p:nvGrpSpPr>
        <p:grpSpPr>
          <a:xfrm>
            <a:off x="0" y="9594698"/>
            <a:ext cx="18288000" cy="706161"/>
            <a:chOff x="0" y="6396465"/>
            <a:chExt cx="9144000" cy="470774"/>
          </a:xfrm>
        </p:grpSpPr>
        <p:sp>
          <p:nvSpPr>
            <p:cNvPr id="454" name="Google Shape;454;g2db69e14bae_1_198"/>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455" name="Google Shape;455;g2db69e14bae_1_198"/>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456" name="Google Shape;456;g2db69e14bae_1_198"/>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457" name="Google Shape;457;g2db69e14bae_1_198"/>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458" name="Google Shape;458;g2db69e14bae_1_198"/>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459" name="Google Shape;459;g2db69e14bae_1_198"/>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460" name="Google Shape;460;g2db69e14bae_1_198"/>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461" name="Google Shape;461;g2db69e14bae_1_198"/>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62" name="Google Shape;462;g2db69e14bae_1_198"/>
          <p:cNvSpPr txBox="1">
            <a:spLocks noGrp="1"/>
          </p:cNvSpPr>
          <p:nvPr>
            <p:ph type="body" idx="1"/>
          </p:nvPr>
        </p:nvSpPr>
        <p:spPr>
          <a:xfrm>
            <a:off x="1398662" y="3646392"/>
            <a:ext cx="7745400" cy="29874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rgbClr val="767676"/>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a:solidFill>
                  <a:srgbClr val="888888"/>
                </a:solidFill>
              </a:defRPr>
            </a:lvl2pPr>
            <a:lvl3pPr marL="1371600" lvl="2" indent="-228600" algn="l">
              <a:lnSpc>
                <a:spcPct val="90000"/>
              </a:lnSpc>
              <a:spcBef>
                <a:spcPts val="1000"/>
              </a:spcBef>
              <a:spcAft>
                <a:spcPts val="0"/>
              </a:spcAft>
              <a:buSzPts val="3600"/>
              <a:buNone/>
              <a:defRPr sz="3600">
                <a:solidFill>
                  <a:srgbClr val="888888"/>
                </a:solidFill>
              </a:defRPr>
            </a:lvl3pPr>
            <a:lvl4pPr marL="1828800" lvl="3" indent="-228600" algn="l">
              <a:lnSpc>
                <a:spcPct val="90000"/>
              </a:lnSpc>
              <a:spcBef>
                <a:spcPts val="1000"/>
              </a:spcBef>
              <a:spcAft>
                <a:spcPts val="0"/>
              </a:spcAft>
              <a:buSzPts val="3200"/>
              <a:buNone/>
              <a:defRPr sz="3200">
                <a:solidFill>
                  <a:srgbClr val="888888"/>
                </a:solidFill>
              </a:defRPr>
            </a:lvl4pPr>
            <a:lvl5pPr marL="2286000" lvl="4" indent="-228600" algn="l">
              <a:lnSpc>
                <a:spcPct val="90000"/>
              </a:lnSpc>
              <a:spcBef>
                <a:spcPts val="1000"/>
              </a:spcBef>
              <a:spcAft>
                <a:spcPts val="0"/>
              </a:spcAft>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Closing Slide Grey Phoenix">
  <p:cSld name="Closing Slide Grey Phoenix">
    <p:spTree>
      <p:nvGrpSpPr>
        <p:cNvPr id="1" name="Shape 463"/>
        <p:cNvGrpSpPr/>
        <p:nvPr/>
      </p:nvGrpSpPr>
      <p:grpSpPr>
        <a:xfrm>
          <a:off x="0" y="0"/>
          <a:ext cx="0" cy="0"/>
          <a:chOff x="0" y="0"/>
          <a:chExt cx="0" cy="0"/>
        </a:xfrm>
      </p:grpSpPr>
      <p:grpSp>
        <p:nvGrpSpPr>
          <p:cNvPr id="464" name="Google Shape;464;g2db69e14bae_1_212"/>
          <p:cNvGrpSpPr/>
          <p:nvPr/>
        </p:nvGrpSpPr>
        <p:grpSpPr>
          <a:xfrm>
            <a:off x="0" y="9594698"/>
            <a:ext cx="18288000" cy="706161"/>
            <a:chOff x="0" y="6396465"/>
            <a:chExt cx="9144000" cy="470774"/>
          </a:xfrm>
        </p:grpSpPr>
        <p:sp>
          <p:nvSpPr>
            <p:cNvPr id="465" name="Google Shape;465;g2db69e14bae_1_212"/>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466" name="Google Shape;466;g2db69e14bae_1_212"/>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467" name="Google Shape;467;g2db69e14bae_1_212"/>
            <p:cNvPicPr preferRelativeResize="0"/>
            <p:nvPr/>
          </p:nvPicPr>
          <p:blipFill rotWithShape="1">
            <a:blip r:embed="rId2">
              <a:alphaModFix/>
            </a:blip>
            <a:srcRect/>
            <a:stretch/>
          </p:blipFill>
          <p:spPr>
            <a:xfrm>
              <a:off x="496296" y="6409934"/>
              <a:ext cx="2094394" cy="451789"/>
            </a:xfrm>
            <a:prstGeom prst="rect">
              <a:avLst/>
            </a:prstGeom>
            <a:noFill/>
            <a:ln>
              <a:noFill/>
            </a:ln>
          </p:spPr>
        </p:pic>
        <p:pic>
          <p:nvPicPr>
            <p:cNvPr id="468" name="Google Shape;468;g2db69e14bae_1_212"/>
            <p:cNvPicPr preferRelativeResize="0"/>
            <p:nvPr/>
          </p:nvPicPr>
          <p:blipFill rotWithShape="1">
            <a:blip r:embed="rId3">
              <a:alphaModFix/>
            </a:blip>
            <a:srcRect/>
            <a:stretch/>
          </p:blipFill>
          <p:spPr>
            <a:xfrm>
              <a:off x="3903217" y="6398195"/>
              <a:ext cx="2088056" cy="462356"/>
            </a:xfrm>
            <a:prstGeom prst="rect">
              <a:avLst/>
            </a:prstGeom>
            <a:noFill/>
            <a:ln>
              <a:noFill/>
            </a:ln>
          </p:spPr>
        </p:pic>
        <p:pic>
          <p:nvPicPr>
            <p:cNvPr id="469" name="Google Shape;469;g2db69e14bae_1_212"/>
            <p:cNvPicPr preferRelativeResize="0"/>
            <p:nvPr/>
          </p:nvPicPr>
          <p:blipFill rotWithShape="1">
            <a:blip r:embed="rId4">
              <a:alphaModFix/>
            </a:blip>
            <a:srcRect/>
            <a:stretch/>
          </p:blipFill>
          <p:spPr>
            <a:xfrm>
              <a:off x="2555997" y="6413546"/>
              <a:ext cx="2040331" cy="450967"/>
            </a:xfrm>
            <a:prstGeom prst="rect">
              <a:avLst/>
            </a:prstGeom>
            <a:noFill/>
            <a:ln>
              <a:noFill/>
            </a:ln>
          </p:spPr>
        </p:pic>
        <p:cxnSp>
          <p:nvCxnSpPr>
            <p:cNvPr id="470" name="Google Shape;470;g2db69e14bae_1_212"/>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471" name="Google Shape;471;g2db69e14bae_1_212"/>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472" name="Google Shape;472;g2db69e14bae_1_212"/>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73" name="Google Shape;473;g2db69e14bae_1_212"/>
          <p:cNvSpPr txBox="1">
            <a:spLocks noGrp="1"/>
          </p:cNvSpPr>
          <p:nvPr>
            <p:ph type="body" idx="1"/>
          </p:nvPr>
        </p:nvSpPr>
        <p:spPr>
          <a:xfrm>
            <a:off x="1398662" y="3646392"/>
            <a:ext cx="7745400" cy="29874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rgbClr val="767676"/>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a:solidFill>
                  <a:srgbClr val="888888"/>
                </a:solidFill>
              </a:defRPr>
            </a:lvl2pPr>
            <a:lvl3pPr marL="1371600" lvl="2" indent="-228600" algn="l">
              <a:lnSpc>
                <a:spcPct val="90000"/>
              </a:lnSpc>
              <a:spcBef>
                <a:spcPts val="1000"/>
              </a:spcBef>
              <a:spcAft>
                <a:spcPts val="0"/>
              </a:spcAft>
              <a:buSzPts val="3600"/>
              <a:buNone/>
              <a:defRPr sz="3600">
                <a:solidFill>
                  <a:srgbClr val="888888"/>
                </a:solidFill>
              </a:defRPr>
            </a:lvl3pPr>
            <a:lvl4pPr marL="1828800" lvl="3" indent="-228600" algn="l">
              <a:lnSpc>
                <a:spcPct val="90000"/>
              </a:lnSpc>
              <a:spcBef>
                <a:spcPts val="1000"/>
              </a:spcBef>
              <a:spcAft>
                <a:spcPts val="0"/>
              </a:spcAft>
              <a:buSzPts val="3200"/>
              <a:buNone/>
              <a:defRPr sz="3200">
                <a:solidFill>
                  <a:srgbClr val="888888"/>
                </a:solidFill>
              </a:defRPr>
            </a:lvl4pPr>
            <a:lvl5pPr marL="2286000" lvl="4" indent="-228600" algn="l">
              <a:lnSpc>
                <a:spcPct val="90000"/>
              </a:lnSpc>
              <a:spcBef>
                <a:spcPts val="1000"/>
              </a:spcBef>
              <a:spcAft>
                <a:spcPts val="0"/>
              </a:spcAft>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pic>
        <p:nvPicPr>
          <p:cNvPr id="474" name="Google Shape;474;g2db69e14bae_1_212"/>
          <p:cNvPicPr preferRelativeResize="0"/>
          <p:nvPr/>
        </p:nvPicPr>
        <p:blipFill rotWithShape="1">
          <a:blip r:embed="rId5">
            <a:alphaModFix amt="15000"/>
          </a:blip>
          <a:srcRect/>
          <a:stretch/>
        </p:blipFill>
        <p:spPr>
          <a:xfrm>
            <a:off x="10333574" y="1152144"/>
            <a:ext cx="8660323" cy="757778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losing Slide Dark Greystone">
  <p:cSld name="Closing Slide Dark Greystone">
    <p:bg>
      <p:bgPr>
        <a:solidFill>
          <a:schemeClr val="dk2"/>
        </a:solidFill>
        <a:effectLst/>
      </p:bgPr>
    </p:bg>
    <p:spTree>
      <p:nvGrpSpPr>
        <p:cNvPr id="1" name="Shape 475"/>
        <p:cNvGrpSpPr/>
        <p:nvPr/>
      </p:nvGrpSpPr>
      <p:grpSpPr>
        <a:xfrm>
          <a:off x="0" y="0"/>
          <a:ext cx="0" cy="0"/>
          <a:chOff x="0" y="0"/>
          <a:chExt cx="0" cy="0"/>
        </a:xfrm>
      </p:grpSpPr>
      <p:grpSp>
        <p:nvGrpSpPr>
          <p:cNvPr id="476" name="Google Shape;476;g2db69e14bae_1_224"/>
          <p:cNvGrpSpPr/>
          <p:nvPr/>
        </p:nvGrpSpPr>
        <p:grpSpPr>
          <a:xfrm>
            <a:off x="10332721" y="0"/>
            <a:ext cx="11547093" cy="9601200"/>
            <a:chOff x="5156004" y="0"/>
            <a:chExt cx="5773547" cy="6400800"/>
          </a:xfrm>
        </p:grpSpPr>
        <p:sp>
          <p:nvSpPr>
            <p:cNvPr id="477" name="Google Shape;477;g2db69e14bae_1_224"/>
            <p:cNvSpPr/>
            <p:nvPr/>
          </p:nvSpPr>
          <p:spPr>
            <a:xfrm>
              <a:off x="5303520" y="0"/>
              <a:ext cx="3840600" cy="6400800"/>
            </a:xfrm>
            <a:prstGeom prst="rect">
              <a:avLst/>
            </a:prstGeom>
            <a:solidFill>
              <a:srgbClr val="A6A6A6"/>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pic>
          <p:nvPicPr>
            <p:cNvPr id="478" name="Google Shape;478;g2db69e14bae_1_224"/>
            <p:cNvPicPr preferRelativeResize="0"/>
            <p:nvPr/>
          </p:nvPicPr>
          <p:blipFill rotWithShape="1">
            <a:blip r:embed="rId2">
              <a:alphaModFix amt="30000"/>
            </a:blip>
            <a:srcRect/>
            <a:stretch/>
          </p:blipFill>
          <p:spPr>
            <a:xfrm>
              <a:off x="5156004" y="768096"/>
              <a:ext cx="5773547" cy="5051855"/>
            </a:xfrm>
            <a:prstGeom prst="rect">
              <a:avLst/>
            </a:prstGeom>
            <a:noFill/>
            <a:ln>
              <a:noFill/>
            </a:ln>
          </p:spPr>
        </p:pic>
      </p:grpSp>
      <p:grpSp>
        <p:nvGrpSpPr>
          <p:cNvPr id="479" name="Google Shape;479;g2db69e14bae_1_224"/>
          <p:cNvGrpSpPr/>
          <p:nvPr/>
        </p:nvGrpSpPr>
        <p:grpSpPr>
          <a:xfrm>
            <a:off x="0" y="9594698"/>
            <a:ext cx="18288000" cy="706161"/>
            <a:chOff x="0" y="6396465"/>
            <a:chExt cx="9144000" cy="470774"/>
          </a:xfrm>
        </p:grpSpPr>
        <p:sp>
          <p:nvSpPr>
            <p:cNvPr id="480" name="Google Shape;480;g2db69e14bae_1_224"/>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481" name="Google Shape;481;g2db69e14bae_1_224"/>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482" name="Google Shape;482;g2db69e14bae_1_224"/>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483" name="Google Shape;483;g2db69e14bae_1_224"/>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484" name="Google Shape;484;g2db69e14bae_1_224"/>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485" name="Google Shape;485;g2db69e14bae_1_224"/>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486" name="Google Shape;486;g2db69e14bae_1_224"/>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487" name="Google Shape;487;g2db69e14bae_1_224"/>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88" name="Google Shape;488;g2db69e14bae_1_224"/>
          <p:cNvSpPr txBox="1">
            <a:spLocks noGrp="1"/>
          </p:cNvSpPr>
          <p:nvPr>
            <p:ph type="body" idx="1"/>
          </p:nvPr>
        </p:nvSpPr>
        <p:spPr>
          <a:xfrm>
            <a:off x="1398662" y="3646392"/>
            <a:ext cx="7745400" cy="29874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chemeClr val="lt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sz="4000">
                <a:solidFill>
                  <a:srgbClr val="888888"/>
                </a:solidFill>
              </a:defRPr>
            </a:lvl2pPr>
            <a:lvl3pPr marL="1371600" lvl="2" indent="-228600" algn="l">
              <a:lnSpc>
                <a:spcPct val="90000"/>
              </a:lnSpc>
              <a:spcBef>
                <a:spcPts val="1000"/>
              </a:spcBef>
              <a:spcAft>
                <a:spcPts val="0"/>
              </a:spcAft>
              <a:buSzPts val="3600"/>
              <a:buNone/>
              <a:defRPr sz="3600">
                <a:solidFill>
                  <a:srgbClr val="888888"/>
                </a:solidFill>
              </a:defRPr>
            </a:lvl3pPr>
            <a:lvl4pPr marL="1828800" lvl="3" indent="-228600" algn="l">
              <a:lnSpc>
                <a:spcPct val="90000"/>
              </a:lnSpc>
              <a:spcBef>
                <a:spcPts val="1000"/>
              </a:spcBef>
              <a:spcAft>
                <a:spcPts val="0"/>
              </a:spcAft>
              <a:buSzPts val="3200"/>
              <a:buNone/>
              <a:defRPr sz="3200">
                <a:solidFill>
                  <a:srgbClr val="888888"/>
                </a:solidFill>
              </a:defRPr>
            </a:lvl4pPr>
            <a:lvl5pPr marL="2286000" lvl="4" indent="-228600" algn="l">
              <a:lnSpc>
                <a:spcPct val="90000"/>
              </a:lnSpc>
              <a:spcBef>
                <a:spcPts val="1000"/>
              </a:spcBef>
              <a:spcAft>
                <a:spcPts val="0"/>
              </a:spcAft>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89"/>
        <p:cNvGrpSpPr/>
        <p:nvPr/>
      </p:nvGrpSpPr>
      <p:grpSpPr>
        <a:xfrm>
          <a:off x="0" y="0"/>
          <a:ext cx="0" cy="0"/>
          <a:chOff x="0" y="0"/>
          <a:chExt cx="0" cy="0"/>
        </a:xfrm>
      </p:grpSpPr>
      <p:sp>
        <p:nvSpPr>
          <p:cNvPr id="490" name="Google Shape;490;g2db69e14bae_1_238"/>
          <p:cNvSpPr txBox="1">
            <a:spLocks noGrp="1"/>
          </p:cNvSpPr>
          <p:nvPr>
            <p:ph type="ctrTitle"/>
          </p:nvPr>
        </p:nvSpPr>
        <p:spPr>
          <a:xfrm>
            <a:off x="623417" y="1489150"/>
            <a:ext cx="17041200" cy="4105200"/>
          </a:xfrm>
          <a:prstGeom prst="rect">
            <a:avLst/>
          </a:prstGeom>
          <a:noFill/>
          <a:ln>
            <a:noFill/>
          </a:ln>
        </p:spPr>
        <p:txBody>
          <a:bodyPr spcFirstLastPara="1" wrap="square" lIns="0" tIns="91400" rIns="0" bIns="91400" anchor="b" anchorCtr="0">
            <a:normAutofit/>
          </a:bodyPr>
          <a:lstStyle>
            <a:lvl1pPr lvl="0" algn="ctr">
              <a:lnSpc>
                <a:spcPct val="9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a:endParaRPr/>
          </a:p>
        </p:txBody>
      </p:sp>
      <p:sp>
        <p:nvSpPr>
          <p:cNvPr id="491" name="Google Shape;491;g2db69e14bae_1_238"/>
          <p:cNvSpPr txBox="1">
            <a:spLocks noGrp="1"/>
          </p:cNvSpPr>
          <p:nvPr>
            <p:ph type="subTitle" idx="1"/>
          </p:nvPr>
        </p:nvSpPr>
        <p:spPr>
          <a:xfrm>
            <a:off x="623400" y="5668250"/>
            <a:ext cx="17041200" cy="1585200"/>
          </a:xfrm>
          <a:prstGeom prst="rect">
            <a:avLst/>
          </a:prstGeom>
          <a:noFill/>
          <a:ln>
            <a:noFill/>
          </a:ln>
        </p:spPr>
        <p:txBody>
          <a:bodyPr spcFirstLastPara="1" wrap="square" lIns="0" tIns="91400" rIns="0" bIns="91400" anchor="t" anchorCtr="0">
            <a:normAutofit/>
          </a:bodyPr>
          <a:lstStyle>
            <a:lvl1pPr lvl="0" algn="ctr">
              <a:lnSpc>
                <a:spcPct val="100000"/>
              </a:lnSpc>
              <a:spcBef>
                <a:spcPts val="2000"/>
              </a:spcBef>
              <a:spcAft>
                <a:spcPts val="0"/>
              </a:spcAft>
              <a:buSzPts val="5600"/>
              <a:buNone/>
              <a:defRPr sz="5600"/>
            </a:lvl1pPr>
            <a:lvl2pPr lvl="1" algn="ctr">
              <a:lnSpc>
                <a:spcPct val="100000"/>
              </a:lnSpc>
              <a:spcBef>
                <a:spcPts val="1000"/>
              </a:spcBef>
              <a:spcAft>
                <a:spcPts val="0"/>
              </a:spcAft>
              <a:buSzPts val="5600"/>
              <a:buNone/>
              <a:defRPr sz="5600"/>
            </a:lvl2pPr>
            <a:lvl3pPr lvl="2" algn="ctr">
              <a:lnSpc>
                <a:spcPct val="100000"/>
              </a:lnSpc>
              <a:spcBef>
                <a:spcPts val="1000"/>
              </a:spcBef>
              <a:spcAft>
                <a:spcPts val="0"/>
              </a:spcAft>
              <a:buSzPts val="5600"/>
              <a:buNone/>
              <a:defRPr sz="5600"/>
            </a:lvl3pPr>
            <a:lvl4pPr lvl="3" algn="ctr">
              <a:lnSpc>
                <a:spcPct val="100000"/>
              </a:lnSpc>
              <a:spcBef>
                <a:spcPts val="1000"/>
              </a:spcBef>
              <a:spcAft>
                <a:spcPts val="0"/>
              </a:spcAft>
              <a:buSzPts val="5600"/>
              <a:buNone/>
              <a:defRPr sz="5600"/>
            </a:lvl4pPr>
            <a:lvl5pPr lvl="4" algn="ctr">
              <a:lnSpc>
                <a:spcPct val="100000"/>
              </a:lnSpc>
              <a:spcBef>
                <a:spcPts val="1000"/>
              </a:spcBef>
              <a:spcAft>
                <a:spcPts val="0"/>
              </a:spcAft>
              <a:buSzPts val="5600"/>
              <a:buNone/>
              <a:defRPr sz="5600"/>
            </a:lvl5pPr>
            <a:lvl6pPr lvl="5" algn="ctr">
              <a:lnSpc>
                <a:spcPct val="100000"/>
              </a:lnSpc>
              <a:spcBef>
                <a:spcPts val="1000"/>
              </a:spcBef>
              <a:spcAft>
                <a:spcPts val="0"/>
              </a:spcAft>
              <a:buSzPts val="5600"/>
              <a:buNone/>
              <a:defRPr sz="5600"/>
            </a:lvl6pPr>
            <a:lvl7pPr lvl="6" algn="ctr">
              <a:lnSpc>
                <a:spcPct val="100000"/>
              </a:lnSpc>
              <a:spcBef>
                <a:spcPts val="1000"/>
              </a:spcBef>
              <a:spcAft>
                <a:spcPts val="0"/>
              </a:spcAft>
              <a:buSzPts val="5600"/>
              <a:buNone/>
              <a:defRPr sz="5600"/>
            </a:lvl7pPr>
            <a:lvl8pPr lvl="7" algn="ctr">
              <a:lnSpc>
                <a:spcPct val="100000"/>
              </a:lnSpc>
              <a:spcBef>
                <a:spcPts val="1000"/>
              </a:spcBef>
              <a:spcAft>
                <a:spcPts val="0"/>
              </a:spcAft>
              <a:buSzPts val="5600"/>
              <a:buNone/>
              <a:defRPr sz="5600"/>
            </a:lvl8pPr>
            <a:lvl9pPr lvl="8" algn="ctr">
              <a:lnSpc>
                <a:spcPct val="100000"/>
              </a:lnSpc>
              <a:spcBef>
                <a:spcPts val="1000"/>
              </a:spcBef>
              <a:spcAft>
                <a:spcPts val="0"/>
              </a:spcAft>
              <a:buSzPts val="5600"/>
              <a:buNone/>
              <a:defRPr sz="5600"/>
            </a:lvl9pPr>
          </a:lstStyle>
          <a:p>
            <a:endParaRPr/>
          </a:p>
        </p:txBody>
      </p:sp>
      <p:sp>
        <p:nvSpPr>
          <p:cNvPr id="492" name="Google Shape;492;g2db69e14bae_1_238"/>
          <p:cNvSpPr txBox="1">
            <a:spLocks noGrp="1"/>
          </p:cNvSpPr>
          <p:nvPr>
            <p:ph type="sldNum" idx="12"/>
          </p:nvPr>
        </p:nvSpPr>
        <p:spPr>
          <a:xfrm>
            <a:off x="16944916" y="9326434"/>
            <a:ext cx="1097400" cy="7872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White">
  <p:cSld name="Section Header White">
    <p:bg>
      <p:bgPr>
        <a:solidFill>
          <a:schemeClr val="lt1"/>
        </a:solidFill>
        <a:effectLst/>
      </p:bgPr>
    </p:bg>
    <p:spTree>
      <p:nvGrpSpPr>
        <p:cNvPr id="1" name="Shape 56"/>
        <p:cNvGrpSpPr/>
        <p:nvPr/>
      </p:nvGrpSpPr>
      <p:grpSpPr>
        <a:xfrm>
          <a:off x="0" y="0"/>
          <a:ext cx="0" cy="0"/>
          <a:chOff x="0" y="0"/>
          <a:chExt cx="0" cy="0"/>
        </a:xfrm>
      </p:grpSpPr>
      <p:grpSp>
        <p:nvGrpSpPr>
          <p:cNvPr id="57" name="Google Shape;57;g26f41100ec4_1_308"/>
          <p:cNvGrpSpPr/>
          <p:nvPr/>
        </p:nvGrpSpPr>
        <p:grpSpPr>
          <a:xfrm>
            <a:off x="0" y="9594698"/>
            <a:ext cx="18288000" cy="706161"/>
            <a:chOff x="0" y="6396465"/>
            <a:chExt cx="9144000" cy="470774"/>
          </a:xfrm>
        </p:grpSpPr>
        <p:sp>
          <p:nvSpPr>
            <p:cNvPr id="58" name="Google Shape;58;g26f41100ec4_1_308"/>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59" name="Google Shape;59;g26f41100ec4_1_308"/>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cxnSp>
          <p:nvCxnSpPr>
            <p:cNvPr id="60" name="Google Shape;60;g26f41100ec4_1_308"/>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61" name="Google Shape;61;g26f41100ec4_1_308"/>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pic>
        <p:nvPicPr>
          <p:cNvPr id="62" name="Google Shape;62;g26f41100ec4_1_308"/>
          <p:cNvPicPr preferRelativeResize="0"/>
          <p:nvPr/>
        </p:nvPicPr>
        <p:blipFill rotWithShape="1">
          <a:blip r:embed="rId2">
            <a:alphaModFix amt="10000"/>
          </a:blip>
          <a:srcRect/>
          <a:stretch/>
        </p:blipFill>
        <p:spPr>
          <a:xfrm>
            <a:off x="12657328" y="0"/>
            <a:ext cx="5754621" cy="5035299"/>
          </a:xfrm>
          <a:prstGeom prst="rect">
            <a:avLst/>
          </a:prstGeom>
          <a:noFill/>
          <a:ln>
            <a:noFill/>
          </a:ln>
        </p:spPr>
      </p:pic>
      <p:sp>
        <p:nvSpPr>
          <p:cNvPr id="63" name="Google Shape;63;g26f41100ec4_1_308"/>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g26f41100ec4_1_308"/>
          <p:cNvSpPr txBox="1">
            <a:spLocks noGrp="1"/>
          </p:cNvSpPr>
          <p:nvPr>
            <p:ph type="title"/>
          </p:nvPr>
        </p:nvSpPr>
        <p:spPr>
          <a:xfrm>
            <a:off x="1247776" y="4157669"/>
            <a:ext cx="15783000" cy="2658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g26f41100ec4_1_308"/>
          <p:cNvSpPr txBox="1">
            <a:spLocks noGrp="1"/>
          </p:cNvSpPr>
          <p:nvPr>
            <p:ph type="body" idx="1"/>
          </p:nvPr>
        </p:nvSpPr>
        <p:spPr>
          <a:xfrm>
            <a:off x="1266824" y="6937773"/>
            <a:ext cx="15754200" cy="1891800"/>
          </a:xfrm>
          <a:prstGeom prst="rect">
            <a:avLst/>
          </a:prstGeom>
          <a:noFill/>
          <a:ln>
            <a:noFill/>
          </a:ln>
        </p:spPr>
        <p:txBody>
          <a:bodyPr spcFirstLastPara="1" wrap="square" lIns="0" tIns="91400" rIns="0" bIns="91400" anchor="t" anchorCtr="0">
            <a:normAutofit/>
          </a:bodyPr>
          <a:lstStyle>
            <a:lvl1pPr marL="457200" lvl="0" indent="-228600" algn="l">
              <a:lnSpc>
                <a:spcPct val="90000"/>
              </a:lnSpc>
              <a:spcBef>
                <a:spcPts val="2000"/>
              </a:spcBef>
              <a:spcAft>
                <a:spcPts val="0"/>
              </a:spcAft>
              <a:buSzPts val="3600"/>
              <a:buNone/>
              <a:defRPr sz="36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4000"/>
              <a:buNone/>
              <a:defRPr/>
            </a:lvl2pPr>
            <a:lvl3pPr marL="1371600" lvl="2" indent="-228600" algn="l">
              <a:lnSpc>
                <a:spcPct val="90000"/>
              </a:lnSpc>
              <a:spcBef>
                <a:spcPts val="1000"/>
              </a:spcBef>
              <a:spcAft>
                <a:spcPts val="0"/>
              </a:spcAft>
              <a:buSzPts val="3600"/>
              <a:buNone/>
              <a:defRPr/>
            </a:lvl3pPr>
            <a:lvl4pPr marL="1828800" lvl="3" indent="-228600" algn="l">
              <a:lnSpc>
                <a:spcPct val="90000"/>
              </a:lnSpc>
              <a:spcBef>
                <a:spcPts val="1000"/>
              </a:spcBef>
              <a:spcAft>
                <a:spcPts val="0"/>
              </a:spcAft>
              <a:buSzPts val="3200"/>
              <a:buNone/>
              <a:defRPr/>
            </a:lvl4pPr>
            <a:lvl5pPr marL="2286000" lvl="4" indent="-228600" algn="l">
              <a:lnSpc>
                <a:spcPct val="90000"/>
              </a:lnSpc>
              <a:spcBef>
                <a:spcPts val="1000"/>
              </a:spcBef>
              <a:spcAft>
                <a:spcPts val="0"/>
              </a:spcAft>
              <a:buSzPts val="2800"/>
              <a:buNon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Image Background Shield">
  <p:cSld name="Title Slide Image Background Shield">
    <p:spTree>
      <p:nvGrpSpPr>
        <p:cNvPr id="1" name="Shape 66"/>
        <p:cNvGrpSpPr/>
        <p:nvPr/>
      </p:nvGrpSpPr>
      <p:grpSpPr>
        <a:xfrm>
          <a:off x="0" y="0"/>
          <a:ext cx="0" cy="0"/>
          <a:chOff x="0" y="0"/>
          <a:chExt cx="0" cy="0"/>
        </a:xfrm>
      </p:grpSpPr>
      <p:pic>
        <p:nvPicPr>
          <p:cNvPr id="67" name="Google Shape;67;g26f41100ec4_1_318"/>
          <p:cNvPicPr preferRelativeResize="0"/>
          <p:nvPr/>
        </p:nvPicPr>
        <p:blipFill rotWithShape="1">
          <a:blip r:embed="rId2">
            <a:alphaModFix/>
          </a:blip>
          <a:srcRect t="31315" r="39183" b="397"/>
          <a:stretch/>
        </p:blipFill>
        <p:spPr>
          <a:xfrm>
            <a:off x="0" y="33539"/>
            <a:ext cx="18288000" cy="10267483"/>
          </a:xfrm>
          <a:prstGeom prst="rect">
            <a:avLst/>
          </a:prstGeom>
          <a:noFill/>
          <a:ln>
            <a:noFill/>
          </a:ln>
        </p:spPr>
      </p:pic>
      <p:pic>
        <p:nvPicPr>
          <p:cNvPr id="68" name="Google Shape;68;g26f41100ec4_1_318"/>
          <p:cNvPicPr preferRelativeResize="0"/>
          <p:nvPr/>
        </p:nvPicPr>
        <p:blipFill rotWithShape="1">
          <a:blip r:embed="rId3">
            <a:alphaModFix amt="80000"/>
          </a:blip>
          <a:srcRect/>
          <a:stretch/>
        </p:blipFill>
        <p:spPr>
          <a:xfrm>
            <a:off x="-5226730" y="-3974103"/>
            <a:ext cx="14539556" cy="18815900"/>
          </a:xfrm>
          <a:prstGeom prst="rect">
            <a:avLst/>
          </a:prstGeom>
          <a:noFill/>
          <a:ln>
            <a:noFill/>
          </a:ln>
        </p:spPr>
      </p:pic>
      <p:sp>
        <p:nvSpPr>
          <p:cNvPr id="69" name="Google Shape;69;g26f41100ec4_1_318"/>
          <p:cNvSpPr txBox="1">
            <a:spLocks noGrp="1"/>
          </p:cNvSpPr>
          <p:nvPr>
            <p:ph type="title"/>
          </p:nvPr>
        </p:nvSpPr>
        <p:spPr>
          <a:xfrm>
            <a:off x="1257300" y="547689"/>
            <a:ext cx="80094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g26f41100ec4_1_318"/>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71" name="Google Shape;71;g26f41100ec4_1_318"/>
          <p:cNvGrpSpPr/>
          <p:nvPr/>
        </p:nvGrpSpPr>
        <p:grpSpPr>
          <a:xfrm>
            <a:off x="0" y="9594698"/>
            <a:ext cx="18288000" cy="706161"/>
            <a:chOff x="0" y="6396465"/>
            <a:chExt cx="9144000" cy="470774"/>
          </a:xfrm>
        </p:grpSpPr>
        <p:sp>
          <p:nvSpPr>
            <p:cNvPr id="72" name="Google Shape;72;g26f41100ec4_1_318"/>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73" name="Google Shape;73;g26f41100ec4_1_318"/>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74" name="Google Shape;74;g26f41100ec4_1_318"/>
            <p:cNvPicPr preferRelativeResize="0"/>
            <p:nvPr/>
          </p:nvPicPr>
          <p:blipFill rotWithShape="1">
            <a:blip r:embed="rId4">
              <a:alphaModFix/>
            </a:blip>
            <a:srcRect/>
            <a:stretch/>
          </p:blipFill>
          <p:spPr>
            <a:xfrm>
              <a:off x="496296" y="6409934"/>
              <a:ext cx="2094394" cy="451789"/>
            </a:xfrm>
            <a:prstGeom prst="rect">
              <a:avLst/>
            </a:prstGeom>
            <a:noFill/>
            <a:ln>
              <a:noFill/>
            </a:ln>
          </p:spPr>
        </p:pic>
        <p:pic>
          <p:nvPicPr>
            <p:cNvPr id="75" name="Google Shape;75;g26f41100ec4_1_318"/>
            <p:cNvPicPr preferRelativeResize="0"/>
            <p:nvPr/>
          </p:nvPicPr>
          <p:blipFill rotWithShape="1">
            <a:blip r:embed="rId5">
              <a:alphaModFix/>
            </a:blip>
            <a:srcRect/>
            <a:stretch/>
          </p:blipFill>
          <p:spPr>
            <a:xfrm>
              <a:off x="3903217" y="6398195"/>
              <a:ext cx="2088056" cy="462356"/>
            </a:xfrm>
            <a:prstGeom prst="rect">
              <a:avLst/>
            </a:prstGeom>
            <a:noFill/>
            <a:ln>
              <a:noFill/>
            </a:ln>
          </p:spPr>
        </p:pic>
        <p:pic>
          <p:nvPicPr>
            <p:cNvPr id="76" name="Google Shape;76;g26f41100ec4_1_318"/>
            <p:cNvPicPr preferRelativeResize="0"/>
            <p:nvPr/>
          </p:nvPicPr>
          <p:blipFill rotWithShape="1">
            <a:blip r:embed="rId6">
              <a:alphaModFix/>
            </a:blip>
            <a:srcRect/>
            <a:stretch/>
          </p:blipFill>
          <p:spPr>
            <a:xfrm>
              <a:off x="2555997" y="6413546"/>
              <a:ext cx="2040331" cy="450967"/>
            </a:xfrm>
            <a:prstGeom prst="rect">
              <a:avLst/>
            </a:prstGeom>
            <a:noFill/>
            <a:ln>
              <a:noFill/>
            </a:ln>
          </p:spPr>
        </p:pic>
        <p:cxnSp>
          <p:nvCxnSpPr>
            <p:cNvPr id="77" name="Google Shape;77;g26f41100ec4_1_318"/>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78" name="Google Shape;78;g26f41100ec4_1_318"/>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79" name="Google Shape;79;g26f41100ec4_1_318"/>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Image Background Bar">
  <p:cSld name="Title Slide Image Background Bar">
    <p:spTree>
      <p:nvGrpSpPr>
        <p:cNvPr id="1" name="Shape 80"/>
        <p:cNvGrpSpPr/>
        <p:nvPr/>
      </p:nvGrpSpPr>
      <p:grpSpPr>
        <a:xfrm>
          <a:off x="0" y="0"/>
          <a:ext cx="0" cy="0"/>
          <a:chOff x="0" y="0"/>
          <a:chExt cx="0" cy="0"/>
        </a:xfrm>
      </p:grpSpPr>
      <p:pic>
        <p:nvPicPr>
          <p:cNvPr id="81" name="Google Shape;81;g26f41100ec4_1_332"/>
          <p:cNvPicPr preferRelativeResize="0"/>
          <p:nvPr/>
        </p:nvPicPr>
        <p:blipFill rotWithShape="1">
          <a:blip r:embed="rId2">
            <a:alphaModFix/>
          </a:blip>
          <a:srcRect t="28827" r="39183" b="2976"/>
          <a:stretch/>
        </p:blipFill>
        <p:spPr>
          <a:xfrm>
            <a:off x="2" y="-1"/>
            <a:ext cx="18288000" cy="10253464"/>
          </a:xfrm>
          <a:prstGeom prst="rect">
            <a:avLst/>
          </a:prstGeom>
          <a:noFill/>
          <a:ln>
            <a:noFill/>
          </a:ln>
        </p:spPr>
      </p:pic>
      <p:sp>
        <p:nvSpPr>
          <p:cNvPr id="82" name="Google Shape;82;g26f41100ec4_1_332"/>
          <p:cNvSpPr/>
          <p:nvPr/>
        </p:nvSpPr>
        <p:spPr>
          <a:xfrm>
            <a:off x="-2" y="-47616"/>
            <a:ext cx="10614000" cy="9736200"/>
          </a:xfrm>
          <a:prstGeom prst="rect">
            <a:avLst/>
          </a:prstGeom>
          <a:solidFill>
            <a:schemeClr val="lt1">
              <a:alpha val="73333"/>
            </a:schemeClr>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sp>
        <p:nvSpPr>
          <p:cNvPr id="83" name="Google Shape;83;g26f41100ec4_1_332"/>
          <p:cNvSpPr txBox="1">
            <a:spLocks noGrp="1"/>
          </p:cNvSpPr>
          <p:nvPr>
            <p:ph type="title"/>
          </p:nvPr>
        </p:nvSpPr>
        <p:spPr>
          <a:xfrm>
            <a:off x="1257300" y="547689"/>
            <a:ext cx="80094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g26f41100ec4_1_332"/>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1"/>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85" name="Google Shape;85;g26f41100ec4_1_332"/>
          <p:cNvGrpSpPr/>
          <p:nvPr/>
        </p:nvGrpSpPr>
        <p:grpSpPr>
          <a:xfrm>
            <a:off x="0" y="9594698"/>
            <a:ext cx="18288000" cy="706161"/>
            <a:chOff x="0" y="6396465"/>
            <a:chExt cx="9144000" cy="470774"/>
          </a:xfrm>
        </p:grpSpPr>
        <p:sp>
          <p:nvSpPr>
            <p:cNvPr id="86" name="Google Shape;86;g26f41100ec4_1_332"/>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87" name="Google Shape;87;g26f41100ec4_1_332"/>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88" name="Google Shape;88;g26f41100ec4_1_332"/>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89" name="Google Shape;89;g26f41100ec4_1_332"/>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90" name="Google Shape;90;g26f41100ec4_1_332"/>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91" name="Google Shape;91;g26f41100ec4_1_332"/>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92" name="Google Shape;92;g26f41100ec4_1_332"/>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93" name="Google Shape;93;g26f41100ec4_1_332"/>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Grey Phoenix">
  <p:cSld name="Title Slide Grey Phoenix">
    <p:spTree>
      <p:nvGrpSpPr>
        <p:cNvPr id="1" name="Shape 94"/>
        <p:cNvGrpSpPr/>
        <p:nvPr/>
      </p:nvGrpSpPr>
      <p:grpSpPr>
        <a:xfrm>
          <a:off x="0" y="0"/>
          <a:ext cx="0" cy="0"/>
          <a:chOff x="0" y="0"/>
          <a:chExt cx="0" cy="0"/>
        </a:xfrm>
      </p:grpSpPr>
      <p:pic>
        <p:nvPicPr>
          <p:cNvPr id="95" name="Google Shape;95;g26f41100ec4_1_346"/>
          <p:cNvPicPr preferRelativeResize="0"/>
          <p:nvPr/>
        </p:nvPicPr>
        <p:blipFill rotWithShape="1">
          <a:blip r:embed="rId2">
            <a:alphaModFix amt="15000"/>
          </a:blip>
          <a:srcRect/>
          <a:stretch/>
        </p:blipFill>
        <p:spPr>
          <a:xfrm>
            <a:off x="10333574" y="1152144"/>
            <a:ext cx="8660323" cy="7577782"/>
          </a:xfrm>
          <a:prstGeom prst="rect">
            <a:avLst/>
          </a:prstGeom>
          <a:noFill/>
          <a:ln>
            <a:noFill/>
          </a:ln>
        </p:spPr>
      </p:pic>
      <p:sp>
        <p:nvSpPr>
          <p:cNvPr id="96" name="Google Shape;96;g26f41100ec4_1_346"/>
          <p:cNvSpPr txBox="1">
            <a:spLocks noGrp="1"/>
          </p:cNvSpPr>
          <p:nvPr>
            <p:ph type="title"/>
          </p:nvPr>
        </p:nvSpPr>
        <p:spPr>
          <a:xfrm>
            <a:off x="1257300" y="547689"/>
            <a:ext cx="80094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7" name="Google Shape;97;g26f41100ec4_1_346"/>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98" name="Google Shape;98;g26f41100ec4_1_346"/>
          <p:cNvGrpSpPr/>
          <p:nvPr/>
        </p:nvGrpSpPr>
        <p:grpSpPr>
          <a:xfrm>
            <a:off x="0" y="9594698"/>
            <a:ext cx="18288000" cy="706161"/>
            <a:chOff x="0" y="6396465"/>
            <a:chExt cx="9144000" cy="470774"/>
          </a:xfrm>
        </p:grpSpPr>
        <p:sp>
          <p:nvSpPr>
            <p:cNvPr id="99" name="Google Shape;99;g26f41100ec4_1_346"/>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100" name="Google Shape;100;g26f41100ec4_1_346"/>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101" name="Google Shape;101;g26f41100ec4_1_346"/>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102" name="Google Shape;102;g26f41100ec4_1_346"/>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103" name="Google Shape;103;g26f41100ec4_1_346"/>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104" name="Google Shape;104;g26f41100ec4_1_346"/>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105" name="Google Shape;105;g26f41100ec4_1_346"/>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sp>
        <p:nvSpPr>
          <p:cNvPr id="106" name="Google Shape;106;g26f41100ec4_1_346"/>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Grey Bar">
  <p:cSld name="Title Slide Grey Bar">
    <p:spTree>
      <p:nvGrpSpPr>
        <p:cNvPr id="1" name="Shape 107"/>
        <p:cNvGrpSpPr/>
        <p:nvPr/>
      </p:nvGrpSpPr>
      <p:grpSpPr>
        <a:xfrm>
          <a:off x="0" y="0"/>
          <a:ext cx="0" cy="0"/>
          <a:chOff x="0" y="0"/>
          <a:chExt cx="0" cy="0"/>
        </a:xfrm>
      </p:grpSpPr>
      <p:grpSp>
        <p:nvGrpSpPr>
          <p:cNvPr id="108" name="Google Shape;108;g26f41100ec4_1_359"/>
          <p:cNvGrpSpPr/>
          <p:nvPr/>
        </p:nvGrpSpPr>
        <p:grpSpPr>
          <a:xfrm>
            <a:off x="10332720" y="-106680"/>
            <a:ext cx="11547093" cy="9707850"/>
            <a:chOff x="5166787" y="-71120"/>
            <a:chExt cx="5773547" cy="6471900"/>
          </a:xfrm>
        </p:grpSpPr>
        <p:sp>
          <p:nvSpPr>
            <p:cNvPr id="109" name="Google Shape;109;g26f41100ec4_1_359"/>
            <p:cNvSpPr/>
            <p:nvPr/>
          </p:nvSpPr>
          <p:spPr>
            <a:xfrm>
              <a:off x="5306906" y="-71120"/>
              <a:ext cx="3840600" cy="6471900"/>
            </a:xfrm>
            <a:prstGeom prst="rect">
              <a:avLst/>
            </a:prstGeom>
            <a:solidFill>
              <a:schemeClr val="lt2"/>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Helvetica Neue"/>
                <a:ea typeface="Helvetica Neue"/>
                <a:cs typeface="Helvetica Neue"/>
                <a:sym typeface="Helvetica Neue"/>
              </a:endParaRPr>
            </a:p>
          </p:txBody>
        </p:sp>
        <p:pic>
          <p:nvPicPr>
            <p:cNvPr id="110" name="Google Shape;110;g26f41100ec4_1_359"/>
            <p:cNvPicPr preferRelativeResize="0"/>
            <p:nvPr/>
          </p:nvPicPr>
          <p:blipFill rotWithShape="1">
            <a:blip r:embed="rId2">
              <a:alphaModFix amt="15000"/>
            </a:blip>
            <a:srcRect/>
            <a:stretch/>
          </p:blipFill>
          <p:spPr>
            <a:xfrm>
              <a:off x="5166787" y="750290"/>
              <a:ext cx="5773547" cy="5051855"/>
            </a:xfrm>
            <a:prstGeom prst="rect">
              <a:avLst/>
            </a:prstGeom>
            <a:noFill/>
            <a:ln>
              <a:noFill/>
            </a:ln>
          </p:spPr>
        </p:pic>
      </p:grpSp>
      <p:sp>
        <p:nvSpPr>
          <p:cNvPr id="111" name="Google Shape;111;g26f41100ec4_1_359"/>
          <p:cNvSpPr txBox="1">
            <a:spLocks noGrp="1"/>
          </p:cNvSpPr>
          <p:nvPr>
            <p:ph type="title"/>
          </p:nvPr>
        </p:nvSpPr>
        <p:spPr>
          <a:xfrm>
            <a:off x="1257300" y="547689"/>
            <a:ext cx="8009400" cy="4566000"/>
          </a:xfrm>
          <a:prstGeom prst="rect">
            <a:avLst/>
          </a:prstGeom>
          <a:noFill/>
          <a:ln>
            <a:noFill/>
          </a:ln>
        </p:spPr>
        <p:txBody>
          <a:bodyPr spcFirstLastPara="1" wrap="square" lIns="0" tIns="91400" rIns="0" bIns="91400" anchor="b" anchorCtr="0">
            <a:normAutofit/>
          </a:bodyPr>
          <a:lstStyle>
            <a:lvl1pPr lvl="0" algn="l">
              <a:lnSpc>
                <a:spcPct val="90000"/>
              </a:lnSpc>
              <a:spcBef>
                <a:spcPts val="0"/>
              </a:spcBef>
              <a:spcAft>
                <a:spcPts val="0"/>
              </a:spcAft>
              <a:buClr>
                <a:schemeClr val="accent1"/>
              </a:buClr>
              <a:buSzPts val="7200"/>
              <a:buFont typeface="Helvetica Neue"/>
              <a:buNone/>
              <a:defRPr sz="72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g26f41100ec4_1_359"/>
          <p:cNvSpPr txBox="1">
            <a:spLocks noGrp="1"/>
          </p:cNvSpPr>
          <p:nvPr>
            <p:ph type="body" idx="1"/>
          </p:nvPr>
        </p:nvSpPr>
        <p:spPr>
          <a:xfrm>
            <a:off x="1257300" y="5411633"/>
            <a:ext cx="8009400" cy="2491200"/>
          </a:xfrm>
          <a:prstGeom prst="rect">
            <a:avLst/>
          </a:prstGeom>
          <a:noFill/>
          <a:ln>
            <a:noFill/>
          </a:ln>
        </p:spPr>
        <p:txBody>
          <a:bodyPr spcFirstLastPara="1" wrap="square" lIns="0" tIns="91400" rIns="0" bIns="91400" anchor="t" anchorCtr="0">
            <a:noAutofit/>
          </a:bodyPr>
          <a:lstStyle>
            <a:lvl1pPr marL="457200" lvl="0" indent="-228600" algn="l">
              <a:lnSpc>
                <a:spcPct val="90000"/>
              </a:lnSpc>
              <a:spcBef>
                <a:spcPts val="2000"/>
              </a:spcBef>
              <a:spcAft>
                <a:spcPts val="0"/>
              </a:spcAft>
              <a:buSzPts val="3600"/>
              <a:buNone/>
              <a:defRPr sz="3600">
                <a:solidFill>
                  <a:schemeClr val="dk2"/>
                </a:solidFill>
                <a:latin typeface="Helvetica Neue"/>
                <a:ea typeface="Helvetica Neue"/>
                <a:cs typeface="Helvetica Neue"/>
                <a:sym typeface="Helvetica Neue"/>
              </a:defRPr>
            </a:lvl1pPr>
            <a:lvl2pPr marL="914400" lvl="1"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2pPr>
            <a:lvl3pPr marL="1371600" lvl="2"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3pPr>
            <a:lvl4pPr marL="1828800" lvl="3"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4pPr>
            <a:lvl5pPr marL="2286000" lvl="4" indent="-228600" algn="l">
              <a:lnSpc>
                <a:spcPct val="90000"/>
              </a:lnSpc>
              <a:spcBef>
                <a:spcPts val="1000"/>
              </a:spcBef>
              <a:spcAft>
                <a:spcPts val="0"/>
              </a:spcAft>
              <a:buSzPts val="3600"/>
              <a:buNone/>
              <a:defRPr sz="3600">
                <a:solidFill>
                  <a:schemeClr val="dk2"/>
                </a:solidFill>
                <a:latin typeface="Helvetica Neue"/>
                <a:ea typeface="Helvetica Neue"/>
                <a:cs typeface="Helvetica Neue"/>
                <a:sym typeface="Helvetica Neue"/>
              </a:defRPr>
            </a:lvl5pPr>
            <a:lvl6pPr marL="2743200" lvl="5" indent="-457200" algn="l">
              <a:lnSpc>
                <a:spcPct val="90000"/>
              </a:lnSpc>
              <a:spcBef>
                <a:spcPts val="1000"/>
              </a:spcBef>
              <a:spcAft>
                <a:spcPts val="0"/>
              </a:spcAft>
              <a:buClr>
                <a:schemeClr val="dk1"/>
              </a:buClr>
              <a:buSzPts val="3600"/>
              <a:buChar char="•"/>
              <a:defRPr/>
            </a:lvl6pPr>
            <a:lvl7pPr marL="3200400" lvl="6" indent="-457200" algn="l">
              <a:lnSpc>
                <a:spcPct val="90000"/>
              </a:lnSpc>
              <a:spcBef>
                <a:spcPts val="1000"/>
              </a:spcBef>
              <a:spcAft>
                <a:spcPts val="0"/>
              </a:spcAft>
              <a:buClr>
                <a:schemeClr val="dk1"/>
              </a:buClr>
              <a:buSzPts val="3600"/>
              <a:buChar char="•"/>
              <a:defRPr/>
            </a:lvl7pPr>
            <a:lvl8pPr marL="3657600" lvl="7" indent="-457200" algn="l">
              <a:lnSpc>
                <a:spcPct val="90000"/>
              </a:lnSpc>
              <a:spcBef>
                <a:spcPts val="1000"/>
              </a:spcBef>
              <a:spcAft>
                <a:spcPts val="0"/>
              </a:spcAft>
              <a:buClr>
                <a:schemeClr val="dk1"/>
              </a:buClr>
              <a:buSzPts val="3600"/>
              <a:buChar char="•"/>
              <a:defRPr/>
            </a:lvl8pPr>
            <a:lvl9pPr marL="4114800" lvl="8" indent="-457200" algn="l">
              <a:lnSpc>
                <a:spcPct val="90000"/>
              </a:lnSpc>
              <a:spcBef>
                <a:spcPts val="1000"/>
              </a:spcBef>
              <a:spcAft>
                <a:spcPts val="0"/>
              </a:spcAft>
              <a:buClr>
                <a:schemeClr val="dk1"/>
              </a:buClr>
              <a:buSzPts val="3600"/>
              <a:buChar char="•"/>
              <a:defRPr/>
            </a:lvl9pPr>
          </a:lstStyle>
          <a:p>
            <a:endParaRPr/>
          </a:p>
        </p:txBody>
      </p:sp>
      <p:grpSp>
        <p:nvGrpSpPr>
          <p:cNvPr id="113" name="Google Shape;113;g26f41100ec4_1_359"/>
          <p:cNvGrpSpPr/>
          <p:nvPr/>
        </p:nvGrpSpPr>
        <p:grpSpPr>
          <a:xfrm>
            <a:off x="0" y="9594698"/>
            <a:ext cx="18288000" cy="706161"/>
            <a:chOff x="0" y="6396465"/>
            <a:chExt cx="9144000" cy="470774"/>
          </a:xfrm>
        </p:grpSpPr>
        <p:sp>
          <p:nvSpPr>
            <p:cNvPr id="114" name="Google Shape;114;g26f41100ec4_1_359"/>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115" name="Google Shape;115;g26f41100ec4_1_359"/>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pic>
          <p:nvPicPr>
            <p:cNvPr id="116" name="Google Shape;116;g26f41100ec4_1_359"/>
            <p:cNvPicPr preferRelativeResize="0"/>
            <p:nvPr/>
          </p:nvPicPr>
          <p:blipFill rotWithShape="1">
            <a:blip r:embed="rId3">
              <a:alphaModFix/>
            </a:blip>
            <a:srcRect/>
            <a:stretch/>
          </p:blipFill>
          <p:spPr>
            <a:xfrm>
              <a:off x="496296" y="6409934"/>
              <a:ext cx="2094394" cy="451789"/>
            </a:xfrm>
            <a:prstGeom prst="rect">
              <a:avLst/>
            </a:prstGeom>
            <a:noFill/>
            <a:ln>
              <a:noFill/>
            </a:ln>
          </p:spPr>
        </p:pic>
        <p:pic>
          <p:nvPicPr>
            <p:cNvPr id="117" name="Google Shape;117;g26f41100ec4_1_359"/>
            <p:cNvPicPr preferRelativeResize="0"/>
            <p:nvPr/>
          </p:nvPicPr>
          <p:blipFill rotWithShape="1">
            <a:blip r:embed="rId4">
              <a:alphaModFix/>
            </a:blip>
            <a:srcRect/>
            <a:stretch/>
          </p:blipFill>
          <p:spPr>
            <a:xfrm>
              <a:off x="3903217" y="6398195"/>
              <a:ext cx="2088056" cy="462356"/>
            </a:xfrm>
            <a:prstGeom prst="rect">
              <a:avLst/>
            </a:prstGeom>
            <a:noFill/>
            <a:ln>
              <a:noFill/>
            </a:ln>
          </p:spPr>
        </p:pic>
        <p:pic>
          <p:nvPicPr>
            <p:cNvPr id="118" name="Google Shape;118;g26f41100ec4_1_359"/>
            <p:cNvPicPr preferRelativeResize="0"/>
            <p:nvPr/>
          </p:nvPicPr>
          <p:blipFill rotWithShape="1">
            <a:blip r:embed="rId5">
              <a:alphaModFix/>
            </a:blip>
            <a:srcRect/>
            <a:stretch/>
          </p:blipFill>
          <p:spPr>
            <a:xfrm>
              <a:off x="2555997" y="6413546"/>
              <a:ext cx="2040331" cy="450967"/>
            </a:xfrm>
            <a:prstGeom prst="rect">
              <a:avLst/>
            </a:prstGeom>
            <a:noFill/>
            <a:ln>
              <a:noFill/>
            </a:ln>
          </p:spPr>
        </p:pic>
        <p:cxnSp>
          <p:nvCxnSpPr>
            <p:cNvPr id="119" name="Google Shape;119;g26f41100ec4_1_359"/>
            <p:cNvCxnSpPr/>
            <p:nvPr/>
          </p:nvCxnSpPr>
          <p:spPr>
            <a:xfrm>
              <a:off x="2574916" y="6512483"/>
              <a:ext cx="0" cy="250800"/>
            </a:xfrm>
            <a:prstGeom prst="straightConnector1">
              <a:avLst/>
            </a:prstGeom>
            <a:noFill/>
            <a:ln w="9525" cap="flat" cmpd="sng">
              <a:solidFill>
                <a:schemeClr val="lt1"/>
              </a:solidFill>
              <a:prstDash val="solid"/>
              <a:miter lim="800000"/>
              <a:headEnd type="none" w="sm" len="sm"/>
              <a:tailEnd type="none" w="sm" len="sm"/>
            </a:ln>
          </p:spPr>
        </p:cxnSp>
        <p:cxnSp>
          <p:nvCxnSpPr>
            <p:cNvPr id="120" name="Google Shape;120;g26f41100ec4_1_359"/>
            <p:cNvCxnSpPr/>
            <p:nvPr/>
          </p:nvCxnSpPr>
          <p:spPr>
            <a:xfrm>
              <a:off x="3930641" y="6512483"/>
              <a:ext cx="0" cy="250800"/>
            </a:xfrm>
            <a:prstGeom prst="straightConnector1">
              <a:avLst/>
            </a:prstGeom>
            <a:noFill/>
            <a:ln w="9525" cap="flat" cmpd="sng">
              <a:solidFill>
                <a:schemeClr val="lt1"/>
              </a:solidFill>
              <a:prstDash val="solid"/>
              <a:miter lim="800000"/>
              <a:headEnd type="none" w="sm" len="sm"/>
              <a:tailEnd type="none" w="sm" len="sm"/>
            </a:ln>
          </p:spPr>
        </p:cxnSp>
      </p:grpSp>
      <p:pic>
        <p:nvPicPr>
          <p:cNvPr id="121" name="Google Shape;121;g26f41100ec4_1_359"/>
          <p:cNvPicPr preferRelativeResize="0"/>
          <p:nvPr/>
        </p:nvPicPr>
        <p:blipFill rotWithShape="1">
          <a:blip r:embed="rId2">
            <a:alphaModFix amt="15000"/>
          </a:blip>
          <a:srcRect/>
          <a:stretch/>
        </p:blipFill>
        <p:spPr>
          <a:xfrm>
            <a:off x="10333574" y="1152144"/>
            <a:ext cx="8660323" cy="7577782"/>
          </a:xfrm>
          <a:prstGeom prst="rect">
            <a:avLst/>
          </a:prstGeom>
          <a:noFill/>
          <a:ln>
            <a:noFill/>
          </a:ln>
        </p:spPr>
      </p:pic>
      <p:sp>
        <p:nvSpPr>
          <p:cNvPr id="122" name="Google Shape;122;g26f41100ec4_1_359"/>
          <p:cNvSpPr txBox="1">
            <a:spLocks noGrp="1"/>
          </p:cNvSpPr>
          <p:nvPr>
            <p:ph type="sldNum" idx="12"/>
          </p:nvPr>
        </p:nvSpPr>
        <p:spPr>
          <a:xfrm>
            <a:off x="17113568" y="9499702"/>
            <a:ext cx="1097400" cy="787200"/>
          </a:xfrm>
          <a:prstGeom prst="rect">
            <a:avLst/>
          </a:prstGeom>
          <a:noFill/>
          <a:ln>
            <a:noFill/>
          </a:ln>
        </p:spPr>
        <p:txBody>
          <a:bodyPr spcFirstLastPara="1" wrap="square" lIns="182850" tIns="91400" rIns="182850" bIns="91400" anchor="t" anchorCtr="0">
            <a:noAutofit/>
          </a:bodyPr>
          <a:lstStyle>
            <a:lvl1pPr marL="0" marR="0" lvl="0"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chemeClr val="lt1"/>
              </a:buClr>
              <a:buSzPts val="1600"/>
              <a:buFont typeface="Helvetica Neue"/>
              <a:buNone/>
              <a:defRPr sz="2600" b="0" i="0" u="none" strike="noStrike" cap="none">
                <a:solidFill>
                  <a:schemeClr val="dk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g26f41100ec4_1_253"/>
          <p:cNvGrpSpPr/>
          <p:nvPr/>
        </p:nvGrpSpPr>
        <p:grpSpPr>
          <a:xfrm>
            <a:off x="0" y="9594698"/>
            <a:ext cx="18288000" cy="706161"/>
            <a:chOff x="0" y="6396465"/>
            <a:chExt cx="9144000" cy="470774"/>
          </a:xfrm>
        </p:grpSpPr>
        <p:sp>
          <p:nvSpPr>
            <p:cNvPr id="11" name="Google Shape;11;g26f41100ec4_1_253"/>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12" name="Google Shape;12;g26f41100ec4_1_253"/>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grpSp>
      <p:sp>
        <p:nvSpPr>
          <p:cNvPr id="13" name="Google Shape;13;g26f41100ec4_1_253"/>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14" name="Google Shape;14;g26f41100ec4_1_253"/>
          <p:cNvCxnSpPr/>
          <p:nvPr/>
        </p:nvCxnSpPr>
        <p:spPr>
          <a:xfrm>
            <a:off x="0" y="2017790"/>
            <a:ext cx="18288000" cy="0"/>
          </a:xfrm>
          <a:prstGeom prst="straightConnector1">
            <a:avLst/>
          </a:prstGeom>
          <a:noFill/>
          <a:ln w="38100" cap="flat" cmpd="sng">
            <a:solidFill>
              <a:srgbClr val="D6D6CE"/>
            </a:solidFill>
            <a:prstDash val="solid"/>
            <a:miter lim="800000"/>
            <a:headEnd type="none" w="sm" len="sm"/>
            <a:tailEnd type="none" w="sm" len="sm"/>
          </a:ln>
        </p:spPr>
      </p:cxnSp>
      <p:cxnSp>
        <p:nvCxnSpPr>
          <p:cNvPr id="15" name="Google Shape;15;g26f41100ec4_1_253"/>
          <p:cNvCxnSpPr/>
          <p:nvPr/>
        </p:nvCxnSpPr>
        <p:spPr>
          <a:xfrm>
            <a:off x="0" y="2017790"/>
            <a:ext cx="18288000" cy="0"/>
          </a:xfrm>
          <a:prstGeom prst="straightConnector1">
            <a:avLst/>
          </a:prstGeom>
          <a:noFill/>
          <a:ln w="38100" cap="flat" cmpd="sng">
            <a:solidFill>
              <a:srgbClr val="D6D6CE"/>
            </a:solidFill>
            <a:prstDash val="solid"/>
            <a:miter lim="800000"/>
            <a:headEnd type="none" w="sm" len="sm"/>
            <a:tailEnd type="none" w="sm" len="sm"/>
          </a:ln>
        </p:spPr>
      </p:cxnSp>
      <p:sp>
        <p:nvSpPr>
          <p:cNvPr id="16" name="Google Shape;16;g26f41100ec4_1_253"/>
          <p:cNvSpPr txBox="1">
            <a:spLocks noGrp="1"/>
          </p:cNvSpPr>
          <p:nvPr>
            <p:ph type="body" idx="1"/>
          </p:nvPr>
        </p:nvSpPr>
        <p:spPr>
          <a:xfrm>
            <a:off x="1257300" y="2537460"/>
            <a:ext cx="15773400" cy="6526800"/>
          </a:xfrm>
          <a:prstGeom prst="rect">
            <a:avLst/>
          </a:prstGeom>
          <a:noFill/>
          <a:ln>
            <a:noFill/>
          </a:ln>
        </p:spPr>
        <p:txBody>
          <a:bodyPr spcFirstLastPara="1" wrap="square" lIns="0" tIns="91400" rIns="0" bIns="91400" anchor="t" anchorCtr="0">
            <a:normAutofit/>
          </a:bodyPr>
          <a:lstStyle>
            <a:lvl1pPr marL="457200" marR="0" lvl="0" indent="-533400" algn="l" rtl="0">
              <a:lnSpc>
                <a:spcPct val="90000"/>
              </a:lnSpc>
              <a:spcBef>
                <a:spcPts val="2000"/>
              </a:spcBef>
              <a:spcAft>
                <a:spcPts val="0"/>
              </a:spcAft>
              <a:buClr>
                <a:srgbClr val="800000"/>
              </a:buClr>
              <a:buSzPts val="4800"/>
              <a:buFont typeface="Arial"/>
              <a:buChar char="•"/>
              <a:defRPr sz="4800" b="0" i="0" u="none" strike="noStrike" cap="none">
                <a:solidFill>
                  <a:schemeClr val="dk2"/>
                </a:solidFill>
                <a:latin typeface="Helvetica Neue"/>
                <a:ea typeface="Helvetica Neue"/>
                <a:cs typeface="Helvetica Neue"/>
                <a:sym typeface="Helvetica Neue"/>
              </a:defRPr>
            </a:lvl1pPr>
            <a:lvl2pPr marL="914400" marR="0" lvl="1" indent="-482600" algn="l" rtl="0">
              <a:lnSpc>
                <a:spcPct val="90000"/>
              </a:lnSpc>
              <a:spcBef>
                <a:spcPts val="1000"/>
              </a:spcBef>
              <a:spcAft>
                <a:spcPts val="0"/>
              </a:spcAft>
              <a:buClr>
                <a:srgbClr val="800000"/>
              </a:buClr>
              <a:buSzPts val="4000"/>
              <a:buFont typeface="Arial"/>
              <a:buChar char="•"/>
              <a:defRPr sz="4000" b="0" i="0" u="none" strike="noStrike" cap="none">
                <a:solidFill>
                  <a:schemeClr val="dk2"/>
                </a:solidFill>
                <a:latin typeface="Helvetica Neue"/>
                <a:ea typeface="Helvetica Neue"/>
                <a:cs typeface="Helvetica Neue"/>
                <a:sym typeface="Helvetica Neue"/>
              </a:defRPr>
            </a:lvl2pPr>
            <a:lvl3pPr marL="1371600" marR="0" lvl="2" indent="-457200" algn="l" rtl="0">
              <a:lnSpc>
                <a:spcPct val="90000"/>
              </a:lnSpc>
              <a:spcBef>
                <a:spcPts val="1000"/>
              </a:spcBef>
              <a:spcAft>
                <a:spcPts val="0"/>
              </a:spcAft>
              <a:buClr>
                <a:srgbClr val="800000"/>
              </a:buClr>
              <a:buSzPts val="3600"/>
              <a:buFont typeface="Arial"/>
              <a:buChar char="•"/>
              <a:defRPr sz="3600" b="0" i="0" u="none" strike="noStrike" cap="none">
                <a:solidFill>
                  <a:schemeClr val="dk2"/>
                </a:solidFill>
                <a:latin typeface="Helvetica Neue"/>
                <a:ea typeface="Helvetica Neue"/>
                <a:cs typeface="Helvetica Neue"/>
                <a:sym typeface="Helvetica Neue"/>
              </a:defRPr>
            </a:lvl3pPr>
            <a:lvl4pPr marL="1828800" marR="0" lvl="3" indent="-431800" algn="l" rtl="0">
              <a:lnSpc>
                <a:spcPct val="90000"/>
              </a:lnSpc>
              <a:spcBef>
                <a:spcPts val="1000"/>
              </a:spcBef>
              <a:spcAft>
                <a:spcPts val="0"/>
              </a:spcAft>
              <a:buClr>
                <a:srgbClr val="800000"/>
              </a:buClr>
              <a:buSzPts val="3200"/>
              <a:buFont typeface="Arial"/>
              <a:buChar char="•"/>
              <a:defRPr sz="3200" b="0" i="0" u="none" strike="noStrike" cap="none">
                <a:solidFill>
                  <a:schemeClr val="dk2"/>
                </a:solidFill>
                <a:latin typeface="Helvetica Neue"/>
                <a:ea typeface="Helvetica Neue"/>
                <a:cs typeface="Helvetica Neue"/>
                <a:sym typeface="Helvetica Neue"/>
              </a:defRPr>
            </a:lvl4pPr>
            <a:lvl5pPr marL="2286000" marR="0" lvl="4" indent="-406400" algn="l" rtl="0">
              <a:lnSpc>
                <a:spcPct val="90000"/>
              </a:lnSpc>
              <a:spcBef>
                <a:spcPts val="1000"/>
              </a:spcBef>
              <a:spcAft>
                <a:spcPts val="0"/>
              </a:spcAft>
              <a:buClr>
                <a:srgbClr val="800000"/>
              </a:buClr>
              <a:buSzPts val="2800"/>
              <a:buFont typeface="Arial"/>
              <a:buChar char="•"/>
              <a:defRPr sz="2800" b="0" i="0" u="none" strike="noStrike" cap="none">
                <a:solidFill>
                  <a:schemeClr val="dk2"/>
                </a:solidFill>
                <a:latin typeface="Helvetica Neue"/>
                <a:ea typeface="Helvetica Neue"/>
                <a:cs typeface="Helvetica Neue"/>
                <a:sym typeface="Helvetica Neue"/>
              </a:defRPr>
            </a:lvl5pPr>
            <a:lvl6pPr marL="2743200" marR="0" lvl="5"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7pPr>
            <a:lvl8pPr marL="3657600" marR="0" lvl="7"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9pPr>
          </a:lstStyle>
          <a:p>
            <a:endParaRPr/>
          </a:p>
        </p:txBody>
      </p:sp>
      <p:sp>
        <p:nvSpPr>
          <p:cNvPr id="17" name="Google Shape;17;g26f41100ec4_1_253"/>
          <p:cNvSpPr txBox="1">
            <a:spLocks noGrp="1"/>
          </p:cNvSpPr>
          <p:nvPr>
            <p:ph type="title"/>
          </p:nvPr>
        </p:nvSpPr>
        <p:spPr>
          <a:xfrm>
            <a:off x="1257300" y="0"/>
            <a:ext cx="15773400" cy="1988400"/>
          </a:xfrm>
          <a:prstGeom prst="rect">
            <a:avLst/>
          </a:prstGeom>
          <a:noFill/>
          <a:ln>
            <a:noFill/>
          </a:ln>
        </p:spPr>
        <p:txBody>
          <a:bodyPr spcFirstLastPara="1" wrap="square" lIns="0" tIns="91400" rIns="0" bIns="91400" anchor="ctr" anchorCtr="0">
            <a:normAutofit/>
          </a:bodyPr>
          <a:lstStyle>
            <a:lvl1pPr marR="0" lvl="0" algn="l" rtl="0">
              <a:lnSpc>
                <a:spcPct val="90000"/>
              </a:lnSpc>
              <a:spcBef>
                <a:spcPts val="0"/>
              </a:spcBef>
              <a:spcAft>
                <a:spcPts val="0"/>
              </a:spcAft>
              <a:buClr>
                <a:schemeClr val="accent1"/>
              </a:buClr>
              <a:buSzPts val="7200"/>
              <a:buFont typeface="Helvetica Neue"/>
              <a:buNone/>
              <a:defRPr sz="7200" b="0" i="0" u="none" strike="noStrike" cap="none">
                <a:solidFill>
                  <a:schemeClr val="accen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18" name="Google Shape;18;g26f41100ec4_1_253"/>
          <p:cNvPicPr preferRelativeResize="0"/>
          <p:nvPr/>
        </p:nvPicPr>
        <p:blipFill rotWithShape="1">
          <a:blip r:embed="rId25">
            <a:alphaModFix/>
          </a:blip>
          <a:srcRect/>
          <a:stretch/>
        </p:blipFill>
        <p:spPr>
          <a:xfrm>
            <a:off x="761690" y="9427959"/>
            <a:ext cx="3008277" cy="10467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grpSp>
        <p:nvGrpSpPr>
          <p:cNvPr id="252" name="Google Shape;252;g2db69e14bae_1_0"/>
          <p:cNvGrpSpPr/>
          <p:nvPr/>
        </p:nvGrpSpPr>
        <p:grpSpPr>
          <a:xfrm>
            <a:off x="0" y="9594698"/>
            <a:ext cx="18288000" cy="706161"/>
            <a:chOff x="0" y="6396465"/>
            <a:chExt cx="9144000" cy="470774"/>
          </a:xfrm>
        </p:grpSpPr>
        <p:sp>
          <p:nvSpPr>
            <p:cNvPr id="253" name="Google Shape;253;g2db69e14bae_1_0"/>
            <p:cNvSpPr/>
            <p:nvPr/>
          </p:nvSpPr>
          <p:spPr>
            <a:xfrm>
              <a:off x="0" y="6401039"/>
              <a:ext cx="9144000" cy="466200"/>
            </a:xfrm>
            <a:prstGeom prst="rect">
              <a:avLst/>
            </a:prstGeom>
            <a:solidFill>
              <a:srgbClr val="800000"/>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Helvetica Neue"/>
                <a:ea typeface="Helvetica Neue"/>
                <a:cs typeface="Helvetica Neue"/>
                <a:sym typeface="Helvetica Neue"/>
              </a:endParaRPr>
            </a:p>
          </p:txBody>
        </p:sp>
        <p:cxnSp>
          <p:nvCxnSpPr>
            <p:cNvPr id="254" name="Google Shape;254;g2db69e14bae_1_0"/>
            <p:cNvCxnSpPr/>
            <p:nvPr/>
          </p:nvCxnSpPr>
          <p:spPr>
            <a:xfrm>
              <a:off x="0" y="6396465"/>
              <a:ext cx="9144000" cy="0"/>
            </a:xfrm>
            <a:prstGeom prst="straightConnector1">
              <a:avLst/>
            </a:prstGeom>
            <a:noFill/>
            <a:ln w="9525" cap="flat" cmpd="sng">
              <a:solidFill>
                <a:srgbClr val="D6D6CE"/>
              </a:solidFill>
              <a:prstDash val="solid"/>
              <a:miter lim="800000"/>
              <a:headEnd type="none" w="sm" len="sm"/>
              <a:tailEnd type="none" w="sm" len="sm"/>
            </a:ln>
          </p:spPr>
        </p:cxnSp>
      </p:grpSp>
      <p:sp>
        <p:nvSpPr>
          <p:cNvPr id="255" name="Google Shape;255;g2db69e14bae_1_0"/>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lvl1pPr marL="0" marR="0" lvl="0"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chemeClr val="lt1"/>
              </a:buClr>
              <a:buSzPts val="1600"/>
              <a:buFont typeface="Helvetica Neue"/>
              <a:buNone/>
              <a:defRPr sz="16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cxnSp>
        <p:nvCxnSpPr>
          <p:cNvPr id="256" name="Google Shape;256;g2db69e14bae_1_0"/>
          <p:cNvCxnSpPr/>
          <p:nvPr/>
        </p:nvCxnSpPr>
        <p:spPr>
          <a:xfrm>
            <a:off x="0" y="2017790"/>
            <a:ext cx="18288000" cy="0"/>
          </a:xfrm>
          <a:prstGeom prst="straightConnector1">
            <a:avLst/>
          </a:prstGeom>
          <a:noFill/>
          <a:ln w="38100" cap="flat" cmpd="sng">
            <a:solidFill>
              <a:srgbClr val="D6D6CE"/>
            </a:solidFill>
            <a:prstDash val="solid"/>
            <a:miter lim="800000"/>
            <a:headEnd type="none" w="sm" len="sm"/>
            <a:tailEnd type="none" w="sm" len="sm"/>
          </a:ln>
        </p:spPr>
      </p:cxnSp>
      <p:cxnSp>
        <p:nvCxnSpPr>
          <p:cNvPr id="257" name="Google Shape;257;g2db69e14bae_1_0"/>
          <p:cNvCxnSpPr/>
          <p:nvPr/>
        </p:nvCxnSpPr>
        <p:spPr>
          <a:xfrm>
            <a:off x="0" y="2017790"/>
            <a:ext cx="18288000" cy="0"/>
          </a:xfrm>
          <a:prstGeom prst="straightConnector1">
            <a:avLst/>
          </a:prstGeom>
          <a:noFill/>
          <a:ln w="38100" cap="flat" cmpd="sng">
            <a:solidFill>
              <a:srgbClr val="D6D6CE"/>
            </a:solidFill>
            <a:prstDash val="solid"/>
            <a:miter lim="800000"/>
            <a:headEnd type="none" w="sm" len="sm"/>
            <a:tailEnd type="none" w="sm" len="sm"/>
          </a:ln>
        </p:spPr>
      </p:cxnSp>
      <p:sp>
        <p:nvSpPr>
          <p:cNvPr id="258" name="Google Shape;258;g2db69e14bae_1_0"/>
          <p:cNvSpPr txBox="1">
            <a:spLocks noGrp="1"/>
          </p:cNvSpPr>
          <p:nvPr>
            <p:ph type="body" idx="1"/>
          </p:nvPr>
        </p:nvSpPr>
        <p:spPr>
          <a:xfrm>
            <a:off x="1257300" y="2537460"/>
            <a:ext cx="15773400" cy="6526800"/>
          </a:xfrm>
          <a:prstGeom prst="rect">
            <a:avLst/>
          </a:prstGeom>
          <a:noFill/>
          <a:ln>
            <a:noFill/>
          </a:ln>
        </p:spPr>
        <p:txBody>
          <a:bodyPr spcFirstLastPara="1" wrap="square" lIns="0" tIns="91400" rIns="0" bIns="91400" anchor="t" anchorCtr="0">
            <a:normAutofit/>
          </a:bodyPr>
          <a:lstStyle>
            <a:lvl1pPr marL="457200" marR="0" lvl="0" indent="-533400" algn="l" rtl="0">
              <a:lnSpc>
                <a:spcPct val="90000"/>
              </a:lnSpc>
              <a:spcBef>
                <a:spcPts val="2000"/>
              </a:spcBef>
              <a:spcAft>
                <a:spcPts val="0"/>
              </a:spcAft>
              <a:buClr>
                <a:srgbClr val="800000"/>
              </a:buClr>
              <a:buSzPts val="4800"/>
              <a:buFont typeface="Arial"/>
              <a:buChar char="•"/>
              <a:defRPr sz="4800" b="0" i="0" u="none" strike="noStrike" cap="none">
                <a:solidFill>
                  <a:schemeClr val="dk2"/>
                </a:solidFill>
                <a:latin typeface="Helvetica Neue"/>
                <a:ea typeface="Helvetica Neue"/>
                <a:cs typeface="Helvetica Neue"/>
                <a:sym typeface="Helvetica Neue"/>
              </a:defRPr>
            </a:lvl1pPr>
            <a:lvl2pPr marL="914400" marR="0" lvl="1" indent="-482600" algn="l" rtl="0">
              <a:lnSpc>
                <a:spcPct val="90000"/>
              </a:lnSpc>
              <a:spcBef>
                <a:spcPts val="1000"/>
              </a:spcBef>
              <a:spcAft>
                <a:spcPts val="0"/>
              </a:spcAft>
              <a:buClr>
                <a:srgbClr val="800000"/>
              </a:buClr>
              <a:buSzPts val="4000"/>
              <a:buFont typeface="Arial"/>
              <a:buChar char="•"/>
              <a:defRPr sz="4000" b="0" i="0" u="none" strike="noStrike" cap="none">
                <a:solidFill>
                  <a:schemeClr val="dk2"/>
                </a:solidFill>
                <a:latin typeface="Helvetica Neue"/>
                <a:ea typeface="Helvetica Neue"/>
                <a:cs typeface="Helvetica Neue"/>
                <a:sym typeface="Helvetica Neue"/>
              </a:defRPr>
            </a:lvl2pPr>
            <a:lvl3pPr marL="1371600" marR="0" lvl="2" indent="-457200" algn="l" rtl="0">
              <a:lnSpc>
                <a:spcPct val="90000"/>
              </a:lnSpc>
              <a:spcBef>
                <a:spcPts val="1000"/>
              </a:spcBef>
              <a:spcAft>
                <a:spcPts val="0"/>
              </a:spcAft>
              <a:buClr>
                <a:srgbClr val="800000"/>
              </a:buClr>
              <a:buSzPts val="3600"/>
              <a:buFont typeface="Arial"/>
              <a:buChar char="•"/>
              <a:defRPr sz="3600" b="0" i="0" u="none" strike="noStrike" cap="none">
                <a:solidFill>
                  <a:schemeClr val="dk2"/>
                </a:solidFill>
                <a:latin typeface="Helvetica Neue"/>
                <a:ea typeface="Helvetica Neue"/>
                <a:cs typeface="Helvetica Neue"/>
                <a:sym typeface="Helvetica Neue"/>
              </a:defRPr>
            </a:lvl3pPr>
            <a:lvl4pPr marL="1828800" marR="0" lvl="3" indent="-431800" algn="l" rtl="0">
              <a:lnSpc>
                <a:spcPct val="90000"/>
              </a:lnSpc>
              <a:spcBef>
                <a:spcPts val="1000"/>
              </a:spcBef>
              <a:spcAft>
                <a:spcPts val="0"/>
              </a:spcAft>
              <a:buClr>
                <a:srgbClr val="800000"/>
              </a:buClr>
              <a:buSzPts val="3200"/>
              <a:buFont typeface="Arial"/>
              <a:buChar char="•"/>
              <a:defRPr sz="3200" b="0" i="0" u="none" strike="noStrike" cap="none">
                <a:solidFill>
                  <a:schemeClr val="dk2"/>
                </a:solidFill>
                <a:latin typeface="Helvetica Neue"/>
                <a:ea typeface="Helvetica Neue"/>
                <a:cs typeface="Helvetica Neue"/>
                <a:sym typeface="Helvetica Neue"/>
              </a:defRPr>
            </a:lvl4pPr>
            <a:lvl5pPr marL="2286000" marR="0" lvl="4" indent="-406400" algn="l" rtl="0">
              <a:lnSpc>
                <a:spcPct val="90000"/>
              </a:lnSpc>
              <a:spcBef>
                <a:spcPts val="1000"/>
              </a:spcBef>
              <a:spcAft>
                <a:spcPts val="0"/>
              </a:spcAft>
              <a:buClr>
                <a:srgbClr val="800000"/>
              </a:buClr>
              <a:buSzPts val="2800"/>
              <a:buFont typeface="Arial"/>
              <a:buChar char="•"/>
              <a:defRPr sz="2800" b="0" i="0" u="none" strike="noStrike" cap="none">
                <a:solidFill>
                  <a:schemeClr val="dk2"/>
                </a:solidFill>
                <a:latin typeface="Helvetica Neue"/>
                <a:ea typeface="Helvetica Neue"/>
                <a:cs typeface="Helvetica Neue"/>
                <a:sym typeface="Helvetica Neue"/>
              </a:defRPr>
            </a:lvl5pPr>
            <a:lvl6pPr marL="2743200" marR="0" lvl="5"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7pPr>
            <a:lvl8pPr marL="3657600" marR="0" lvl="7"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9pPr>
          </a:lstStyle>
          <a:p>
            <a:endParaRPr/>
          </a:p>
        </p:txBody>
      </p:sp>
      <p:sp>
        <p:nvSpPr>
          <p:cNvPr id="259" name="Google Shape;259;g2db69e14bae_1_0"/>
          <p:cNvSpPr txBox="1">
            <a:spLocks noGrp="1"/>
          </p:cNvSpPr>
          <p:nvPr>
            <p:ph type="title"/>
          </p:nvPr>
        </p:nvSpPr>
        <p:spPr>
          <a:xfrm>
            <a:off x="1257300" y="0"/>
            <a:ext cx="15773400" cy="1988400"/>
          </a:xfrm>
          <a:prstGeom prst="rect">
            <a:avLst/>
          </a:prstGeom>
          <a:noFill/>
          <a:ln>
            <a:noFill/>
          </a:ln>
        </p:spPr>
        <p:txBody>
          <a:bodyPr spcFirstLastPara="1" wrap="square" lIns="0" tIns="91400" rIns="0" bIns="91400" anchor="ctr" anchorCtr="0">
            <a:normAutofit/>
          </a:bodyPr>
          <a:lstStyle>
            <a:lvl1pPr marR="0" lvl="0" algn="l" rtl="0">
              <a:lnSpc>
                <a:spcPct val="90000"/>
              </a:lnSpc>
              <a:spcBef>
                <a:spcPts val="0"/>
              </a:spcBef>
              <a:spcAft>
                <a:spcPts val="0"/>
              </a:spcAft>
              <a:buClr>
                <a:schemeClr val="accent1"/>
              </a:buClr>
              <a:buSzPts val="7200"/>
              <a:buFont typeface="Helvetica Neue"/>
              <a:buNone/>
              <a:defRPr sz="7200" b="0" i="0" u="none" strike="noStrike" cap="none">
                <a:solidFill>
                  <a:schemeClr val="accen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260" name="Google Shape;260;g2db69e14bae_1_0"/>
          <p:cNvPicPr preferRelativeResize="0"/>
          <p:nvPr/>
        </p:nvPicPr>
        <p:blipFill rotWithShape="1">
          <a:blip r:embed="rId25">
            <a:alphaModFix/>
          </a:blip>
          <a:srcRect/>
          <a:stretch/>
        </p:blipFill>
        <p:spPr>
          <a:xfrm>
            <a:off x="761690" y="9427959"/>
            <a:ext cx="3008277" cy="10467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drive.google.com/file/d/1MKhw2JMO6ZTEBhL5qFpTkUIx2Bs7dVoL/view"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12.xml.rels><?xml version="1.0" encoding="UTF-8" standalone="yes"?>
<Relationships xmlns="http://schemas.openxmlformats.org/package/2006/relationships"><Relationship Id="rId3" Type="http://schemas.openxmlformats.org/officeDocument/2006/relationships/hyperlink" Target="https://rotational.io/"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26fef55f3af_0_2"/>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1</a:t>
            </a:fld>
            <a:endParaRPr/>
          </a:p>
        </p:txBody>
      </p:sp>
      <p:sp>
        <p:nvSpPr>
          <p:cNvPr id="499" name="Google Shape;499;g26fef55f3af_0_2"/>
          <p:cNvSpPr txBox="1"/>
          <p:nvPr/>
        </p:nvSpPr>
        <p:spPr>
          <a:xfrm>
            <a:off x="1523850" y="3316900"/>
            <a:ext cx="15240300" cy="206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US" sz="4800" b="1" i="0" u="none" strike="noStrike" cap="none">
                <a:solidFill>
                  <a:srgbClr val="000000"/>
                </a:solidFill>
                <a:latin typeface="Times New Roman"/>
                <a:ea typeface="Times New Roman"/>
                <a:cs typeface="Times New Roman"/>
                <a:sym typeface="Times New Roman"/>
              </a:rPr>
              <a:t>Tech Visionary Assistant (Tech V</a:t>
            </a:r>
            <a:r>
              <a:rPr lang="en-US" sz="4800" b="1">
                <a:latin typeface="Times New Roman"/>
                <a:ea typeface="Times New Roman"/>
                <a:cs typeface="Times New Roman"/>
                <a:sym typeface="Times New Roman"/>
              </a:rPr>
              <a:t>A) </a:t>
            </a:r>
            <a:r>
              <a:rPr lang="en-US" sz="4800" b="1" i="0" u="none" strike="noStrike" cap="none">
                <a:solidFill>
                  <a:srgbClr val="000000"/>
                </a:solidFill>
                <a:latin typeface="Times New Roman"/>
                <a:ea typeface="Times New Roman"/>
                <a:cs typeface="Times New Roman"/>
                <a:sym typeface="Times New Roman"/>
              </a:rPr>
              <a:t>LLM &amp; Application: Real Time Market Research in Tech Industry</a:t>
            </a:r>
            <a:br>
              <a:rPr lang="en-US" sz="3200" b="0" i="0" u="none" strike="noStrike" cap="none">
                <a:solidFill>
                  <a:srgbClr val="FFFFFF"/>
                </a:solidFill>
                <a:latin typeface="Calibri"/>
                <a:ea typeface="Calibri"/>
                <a:cs typeface="Calibri"/>
                <a:sym typeface="Calibri"/>
              </a:rPr>
            </a:br>
            <a:endParaRPr sz="3200" b="0" i="0" u="none" strike="noStrike" cap="none">
              <a:solidFill>
                <a:srgbClr val="FFFFFF"/>
              </a:solidFill>
              <a:latin typeface="Calibri"/>
              <a:ea typeface="Calibri"/>
              <a:cs typeface="Calibri"/>
              <a:sym typeface="Calibri"/>
            </a:endParaRPr>
          </a:p>
        </p:txBody>
      </p:sp>
      <p:sp>
        <p:nvSpPr>
          <p:cNvPr id="500" name="Google Shape;500;g26fef55f3af_0_2"/>
          <p:cNvSpPr/>
          <p:nvPr/>
        </p:nvSpPr>
        <p:spPr>
          <a:xfrm>
            <a:off x="4500" y="1277775"/>
            <a:ext cx="18279000" cy="1199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501" name="Google Shape;501;g26fef55f3af_0_2"/>
          <p:cNvSpPr txBox="1"/>
          <p:nvPr/>
        </p:nvSpPr>
        <p:spPr>
          <a:xfrm>
            <a:off x="1523850" y="5287450"/>
            <a:ext cx="131463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3800" b="1" i="0" u="none" strike="noStrike" cap="none">
                <a:solidFill>
                  <a:srgbClr val="000000"/>
                </a:solidFill>
                <a:latin typeface="Times New Roman"/>
                <a:ea typeface="Times New Roman"/>
                <a:cs typeface="Times New Roman"/>
                <a:sym typeface="Times New Roman"/>
              </a:rPr>
              <a:t>Team: </a:t>
            </a:r>
            <a:r>
              <a:rPr lang="en-US" sz="3800" b="0" i="0" u="none" strike="noStrike" cap="none">
                <a:solidFill>
                  <a:srgbClr val="000000"/>
                </a:solidFill>
                <a:latin typeface="Times New Roman"/>
                <a:ea typeface="Times New Roman"/>
                <a:cs typeface="Times New Roman"/>
                <a:sym typeface="Times New Roman"/>
              </a:rPr>
              <a:t>Jason Sjafrudin, David Kuo, Mara Chemerinsky</a:t>
            </a:r>
            <a:endParaRPr sz="3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600"/>
              <a:buFont typeface="Arial"/>
              <a:buNone/>
            </a:pPr>
            <a:r>
              <a:rPr lang="en-US" sz="3800" b="1">
                <a:latin typeface="Times New Roman"/>
                <a:ea typeface="Times New Roman"/>
                <a:cs typeface="Times New Roman"/>
                <a:sym typeface="Times New Roman"/>
              </a:rPr>
              <a:t>Capstone Advisor:</a:t>
            </a:r>
            <a:r>
              <a:rPr lang="en-US" sz="3800">
                <a:latin typeface="Times New Roman"/>
                <a:ea typeface="Times New Roman"/>
                <a:cs typeface="Times New Roman"/>
                <a:sym typeface="Times New Roman"/>
              </a:rPr>
              <a:t> Jonathan Williams</a:t>
            </a:r>
            <a:endParaRPr sz="3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31bc4ab5f35_0_0"/>
          <p:cNvSpPr txBox="1">
            <a:spLocks noGrp="1"/>
          </p:cNvSpPr>
          <p:nvPr>
            <p:ph type="sldNum" idx="12"/>
          </p:nvPr>
        </p:nvSpPr>
        <p:spPr>
          <a:xfrm>
            <a:off x="17030698" y="9685146"/>
            <a:ext cx="921000" cy="547800"/>
          </a:xfrm>
          <a:prstGeom prst="rect">
            <a:avLst/>
          </a:prstGeom>
        </p:spPr>
        <p:txBody>
          <a:bodyPr spcFirstLastPara="1" wrap="square" lIns="182850" tIns="91400" rIns="182850" bIns="91400" anchor="ctr" anchorCtr="0">
            <a:noAutofit/>
          </a:bodyPr>
          <a:lstStyle/>
          <a:p>
            <a:pPr marL="0" lvl="0" indent="0" algn="r" rtl="0">
              <a:spcBef>
                <a:spcPts val="0"/>
              </a:spcBef>
              <a:spcAft>
                <a:spcPts val="0"/>
              </a:spcAft>
              <a:buClr>
                <a:schemeClr val="lt1"/>
              </a:buClr>
              <a:buSzPts val="1600"/>
              <a:buFont typeface="Helvetica Neue"/>
              <a:buNone/>
            </a:pPr>
            <a:fld id="{00000000-1234-1234-1234-123412341234}" type="slidenum">
              <a:rPr lang="en-US"/>
              <a:t>10</a:t>
            </a:fld>
            <a:endParaRPr/>
          </a:p>
        </p:txBody>
      </p:sp>
      <p:sp>
        <p:nvSpPr>
          <p:cNvPr id="785" name="Google Shape;785;g31bc4ab5f35_0_0"/>
          <p:cNvSpPr txBox="1"/>
          <p:nvPr/>
        </p:nvSpPr>
        <p:spPr>
          <a:xfrm>
            <a:off x="646050" y="765275"/>
            <a:ext cx="15074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a:solidFill>
                  <a:schemeClr val="accent1"/>
                </a:solidFill>
                <a:latin typeface="Times New Roman"/>
                <a:ea typeface="Times New Roman"/>
                <a:cs typeface="Times New Roman"/>
                <a:sym typeface="Times New Roman"/>
              </a:rPr>
              <a:t>Praveen’s Market Research Struggle</a:t>
            </a:r>
            <a:endParaRPr sz="4800" b="0" i="0" u="none" strike="noStrike" cap="none">
              <a:solidFill>
                <a:schemeClr val="accent1"/>
              </a:solidFill>
              <a:latin typeface="Times New Roman"/>
              <a:ea typeface="Times New Roman"/>
              <a:cs typeface="Times New Roman"/>
              <a:sym typeface="Times New Roman"/>
            </a:endParaRPr>
          </a:p>
        </p:txBody>
      </p:sp>
      <p:sp>
        <p:nvSpPr>
          <p:cNvPr id="786" name="Google Shape;786;g31bc4ab5f35_0_0"/>
          <p:cNvSpPr txBox="1"/>
          <p:nvPr/>
        </p:nvSpPr>
        <p:spPr>
          <a:xfrm>
            <a:off x="168650" y="7090700"/>
            <a:ext cx="13876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a:solidFill>
                <a:schemeClr val="dk1"/>
              </a:solidFill>
              <a:latin typeface="Times New Roman"/>
              <a:ea typeface="Times New Roman"/>
              <a:cs typeface="Times New Roman"/>
              <a:sym typeface="Times New Roman"/>
            </a:endParaRPr>
          </a:p>
        </p:txBody>
      </p:sp>
      <p:sp>
        <p:nvSpPr>
          <p:cNvPr id="787" name="Google Shape;787;g31bc4ab5f35_0_0"/>
          <p:cNvSpPr txBox="1"/>
          <p:nvPr/>
        </p:nvSpPr>
        <p:spPr>
          <a:xfrm>
            <a:off x="487199" y="2283350"/>
            <a:ext cx="2878200" cy="1426200"/>
          </a:xfrm>
          <a:prstGeom prst="rect">
            <a:avLst/>
          </a:prstGeom>
          <a:noFill/>
          <a:ln>
            <a:noFill/>
          </a:ln>
        </p:spPr>
        <p:txBody>
          <a:bodyPr spcFirstLastPara="1" wrap="square" lIns="91425" tIns="91425" rIns="91425" bIns="91425" anchor="t" anchorCtr="0">
            <a:spAutoFit/>
          </a:bodyPr>
          <a:lstStyle/>
          <a:p>
            <a:pPr marL="0" marR="0" lvl="0" indent="0" algn="ctr" rtl="0">
              <a:lnSpc>
                <a:spcPct val="133333"/>
              </a:lnSpc>
              <a:spcBef>
                <a:spcPts val="0"/>
              </a:spcBef>
              <a:spcAft>
                <a:spcPts val="0"/>
              </a:spcAft>
              <a:buClr>
                <a:srgbClr val="000000"/>
              </a:buClr>
              <a:buSzPts val="2900"/>
              <a:buFont typeface="Arial"/>
              <a:buNone/>
            </a:pPr>
            <a:r>
              <a:rPr lang="en-US" sz="2200" b="1">
                <a:highlight>
                  <a:srgbClr val="FFFFFF"/>
                </a:highlight>
                <a:latin typeface="Times New Roman"/>
                <a:ea typeface="Times New Roman"/>
                <a:cs typeface="Times New Roman"/>
                <a:sym typeface="Times New Roman"/>
              </a:rPr>
              <a:t>Market Researcher- </a:t>
            </a:r>
            <a:r>
              <a:rPr lang="en-US" sz="2200">
                <a:solidFill>
                  <a:schemeClr val="dk1"/>
                </a:solidFill>
                <a:highlight>
                  <a:schemeClr val="lt1"/>
                </a:highlight>
                <a:latin typeface="Times New Roman"/>
                <a:ea typeface="Times New Roman"/>
                <a:cs typeface="Times New Roman"/>
                <a:sym typeface="Times New Roman"/>
              </a:rPr>
              <a:t>Praveen Namakkal</a:t>
            </a:r>
            <a:endParaRPr sz="2200">
              <a:solidFill>
                <a:schemeClr val="dk1"/>
              </a:solidFill>
              <a:highlight>
                <a:schemeClr val="lt1"/>
              </a:highlight>
              <a:latin typeface="Times New Roman"/>
              <a:ea typeface="Times New Roman"/>
              <a:cs typeface="Times New Roman"/>
              <a:sym typeface="Times New Roman"/>
            </a:endParaRPr>
          </a:p>
          <a:p>
            <a:pPr marL="0" marR="0" lvl="0" indent="0" algn="ctr" rtl="0">
              <a:lnSpc>
                <a:spcPct val="133333"/>
              </a:lnSpc>
              <a:spcBef>
                <a:spcPts val="0"/>
              </a:spcBef>
              <a:spcAft>
                <a:spcPts val="0"/>
              </a:spcAft>
              <a:buClr>
                <a:srgbClr val="000000"/>
              </a:buClr>
              <a:buSzPts val="2900"/>
              <a:buFont typeface="Arial"/>
              <a:buNone/>
            </a:pPr>
            <a:endParaRPr sz="2200" b="1">
              <a:highlight>
                <a:srgbClr val="FFFFFF"/>
              </a:highlight>
              <a:latin typeface="Times New Roman"/>
              <a:ea typeface="Times New Roman"/>
              <a:cs typeface="Times New Roman"/>
              <a:sym typeface="Times New Roman"/>
            </a:endParaRPr>
          </a:p>
        </p:txBody>
      </p:sp>
      <p:sp>
        <p:nvSpPr>
          <p:cNvPr id="788" name="Google Shape;788;g31bc4ab5f35_0_0"/>
          <p:cNvSpPr txBox="1"/>
          <p:nvPr/>
        </p:nvSpPr>
        <p:spPr>
          <a:xfrm>
            <a:off x="49500" y="6705925"/>
            <a:ext cx="37536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Attempting to find the competitive intelligence of </a:t>
            </a:r>
            <a:r>
              <a:rPr lang="en-US" sz="2200" b="1">
                <a:solidFill>
                  <a:schemeClr val="dk1"/>
                </a:solidFill>
                <a:latin typeface="Times New Roman"/>
                <a:ea typeface="Times New Roman"/>
                <a:cs typeface="Times New Roman"/>
                <a:sym typeface="Times New Roman"/>
              </a:rPr>
              <a:t>Google vs Amazon</a:t>
            </a:r>
            <a:endParaRPr sz="2200" b="1">
              <a:latin typeface="Times New Roman"/>
              <a:ea typeface="Times New Roman"/>
              <a:cs typeface="Times New Roman"/>
              <a:sym typeface="Times New Roman"/>
            </a:endParaRPr>
          </a:p>
        </p:txBody>
      </p:sp>
      <p:pic>
        <p:nvPicPr>
          <p:cNvPr id="789" name="Google Shape;789;g31bc4ab5f35_0_0"/>
          <p:cNvPicPr preferRelativeResize="0"/>
          <p:nvPr/>
        </p:nvPicPr>
        <p:blipFill rotWithShape="1">
          <a:blip r:embed="rId3">
            <a:alphaModFix/>
          </a:blip>
          <a:srcRect l="2231" r="9569"/>
          <a:stretch/>
        </p:blipFill>
        <p:spPr>
          <a:xfrm>
            <a:off x="3908425" y="2343150"/>
            <a:ext cx="7175499" cy="6907025"/>
          </a:xfrm>
          <a:prstGeom prst="rect">
            <a:avLst/>
          </a:prstGeom>
          <a:noFill/>
          <a:ln>
            <a:noFill/>
          </a:ln>
        </p:spPr>
      </p:pic>
      <p:pic>
        <p:nvPicPr>
          <p:cNvPr id="790" name="Google Shape;790;g31bc4ab5f35_0_0"/>
          <p:cNvPicPr preferRelativeResize="0"/>
          <p:nvPr/>
        </p:nvPicPr>
        <p:blipFill>
          <a:blip r:embed="rId4">
            <a:alphaModFix/>
          </a:blip>
          <a:stretch>
            <a:fillRect/>
          </a:stretch>
        </p:blipFill>
        <p:spPr>
          <a:xfrm>
            <a:off x="396563" y="3429001"/>
            <a:ext cx="3059475" cy="2890907"/>
          </a:xfrm>
          <a:prstGeom prst="rect">
            <a:avLst/>
          </a:prstGeom>
          <a:noFill/>
          <a:ln>
            <a:noFill/>
          </a:ln>
        </p:spPr>
      </p:pic>
      <p:pic>
        <p:nvPicPr>
          <p:cNvPr id="791" name="Google Shape;791;g31bc4ab5f35_0_0"/>
          <p:cNvPicPr preferRelativeResize="0"/>
          <p:nvPr/>
        </p:nvPicPr>
        <p:blipFill rotWithShape="1">
          <a:blip r:embed="rId5">
            <a:alphaModFix/>
          </a:blip>
          <a:srcRect l="15952"/>
          <a:stretch/>
        </p:blipFill>
        <p:spPr>
          <a:xfrm>
            <a:off x="11137375" y="2343150"/>
            <a:ext cx="7074424" cy="6907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g31bc4ab5f35_0_32"/>
          <p:cNvSpPr txBox="1">
            <a:spLocks noGrp="1"/>
          </p:cNvSpPr>
          <p:nvPr>
            <p:ph type="sldNum" idx="12"/>
          </p:nvPr>
        </p:nvSpPr>
        <p:spPr>
          <a:xfrm>
            <a:off x="17030698" y="9685146"/>
            <a:ext cx="921000" cy="547800"/>
          </a:xfrm>
          <a:prstGeom prst="rect">
            <a:avLst/>
          </a:prstGeom>
        </p:spPr>
        <p:txBody>
          <a:bodyPr spcFirstLastPara="1" wrap="square" lIns="182850" tIns="91400" rIns="182850" bIns="91400" anchor="ctr" anchorCtr="0">
            <a:noAutofit/>
          </a:bodyPr>
          <a:lstStyle/>
          <a:p>
            <a:pPr marL="0" lvl="0" indent="0" algn="r" rtl="0">
              <a:spcBef>
                <a:spcPts val="0"/>
              </a:spcBef>
              <a:spcAft>
                <a:spcPts val="0"/>
              </a:spcAft>
              <a:buClr>
                <a:schemeClr val="lt1"/>
              </a:buClr>
              <a:buSzPts val="1600"/>
              <a:buFont typeface="Helvetica Neue"/>
              <a:buNone/>
            </a:pPr>
            <a:fld id="{00000000-1234-1234-1234-123412341234}" type="slidenum">
              <a:rPr lang="en-US"/>
              <a:t>11</a:t>
            </a:fld>
            <a:endParaRPr/>
          </a:p>
        </p:txBody>
      </p:sp>
      <p:sp>
        <p:nvSpPr>
          <p:cNvPr id="798" name="Google Shape;798;g31bc4ab5f35_0_32"/>
          <p:cNvSpPr txBox="1"/>
          <p:nvPr/>
        </p:nvSpPr>
        <p:spPr>
          <a:xfrm>
            <a:off x="829000" y="881925"/>
            <a:ext cx="12753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chemeClr val="accent1"/>
                </a:solidFill>
                <a:highlight>
                  <a:schemeClr val="lt1"/>
                </a:highlight>
                <a:latin typeface="Times New Roman"/>
                <a:ea typeface="Times New Roman"/>
                <a:cs typeface="Times New Roman"/>
                <a:sym typeface="Times New Roman"/>
              </a:rPr>
              <a:t>Innovation Showcase: Introducing Tech VA</a:t>
            </a:r>
            <a:endParaRPr sz="4800">
              <a:solidFill>
                <a:schemeClr val="accent1"/>
              </a:solidFill>
              <a:latin typeface="Times New Roman"/>
              <a:ea typeface="Times New Roman"/>
              <a:cs typeface="Times New Roman"/>
              <a:sym typeface="Times New Roman"/>
            </a:endParaRPr>
          </a:p>
        </p:txBody>
      </p:sp>
      <p:pic>
        <p:nvPicPr>
          <p:cNvPr id="799" name="Google Shape;799;g31bc4ab5f35_0_32" title="capstone_demo_1204.mp4">
            <a:hlinkClick r:id="rId3"/>
          </p:cNvPr>
          <p:cNvPicPr preferRelativeResize="0"/>
          <p:nvPr/>
        </p:nvPicPr>
        <p:blipFill>
          <a:blip r:embed="rId4">
            <a:alphaModFix/>
          </a:blip>
          <a:stretch>
            <a:fillRect/>
          </a:stretch>
        </p:blipFill>
        <p:spPr>
          <a:xfrm>
            <a:off x="2267800" y="2116675"/>
            <a:ext cx="13293874" cy="7477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g31bc4ab5f35_0_22"/>
          <p:cNvSpPr txBox="1">
            <a:spLocks noGrp="1"/>
          </p:cNvSpPr>
          <p:nvPr>
            <p:ph type="sldNum" idx="12"/>
          </p:nvPr>
        </p:nvSpPr>
        <p:spPr>
          <a:xfrm>
            <a:off x="17030698" y="9685146"/>
            <a:ext cx="921000" cy="547800"/>
          </a:xfrm>
          <a:prstGeom prst="rect">
            <a:avLst/>
          </a:prstGeom>
        </p:spPr>
        <p:txBody>
          <a:bodyPr spcFirstLastPara="1" wrap="square" lIns="182850" tIns="91400" rIns="182850" bIns="91400" anchor="ctr" anchorCtr="0">
            <a:noAutofit/>
          </a:bodyPr>
          <a:lstStyle/>
          <a:p>
            <a:pPr marL="0" lvl="0" indent="0" algn="r" rtl="0">
              <a:spcBef>
                <a:spcPts val="0"/>
              </a:spcBef>
              <a:spcAft>
                <a:spcPts val="0"/>
              </a:spcAft>
              <a:buClr>
                <a:schemeClr val="lt1"/>
              </a:buClr>
              <a:buSzPts val="1600"/>
              <a:buFont typeface="Helvetica Neue"/>
              <a:buNone/>
            </a:pPr>
            <a:fld id="{00000000-1234-1234-1234-123412341234}" type="slidenum">
              <a:rPr lang="en-US"/>
              <a:t>12</a:t>
            </a:fld>
            <a:endParaRPr/>
          </a:p>
        </p:txBody>
      </p:sp>
      <p:sp>
        <p:nvSpPr>
          <p:cNvPr id="806" name="Google Shape;806;g31bc4ab5f35_0_22"/>
          <p:cNvSpPr txBox="1"/>
          <p:nvPr/>
        </p:nvSpPr>
        <p:spPr>
          <a:xfrm>
            <a:off x="1000800" y="1040675"/>
            <a:ext cx="16950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chemeClr val="accent1"/>
                </a:solidFill>
                <a:highlight>
                  <a:schemeClr val="lt1"/>
                </a:highlight>
                <a:latin typeface="Times New Roman"/>
                <a:ea typeface="Times New Roman"/>
                <a:cs typeface="Times New Roman"/>
                <a:sym typeface="Times New Roman"/>
              </a:rPr>
              <a:t>Streamline Market Research in Your Fingertips</a:t>
            </a:r>
            <a:endParaRPr/>
          </a:p>
        </p:txBody>
      </p:sp>
      <p:sp>
        <p:nvSpPr>
          <p:cNvPr id="807" name="Google Shape;807;g31bc4ab5f35_0_22"/>
          <p:cNvSpPr txBox="1"/>
          <p:nvPr/>
        </p:nvSpPr>
        <p:spPr>
          <a:xfrm>
            <a:off x="1686600" y="2537700"/>
            <a:ext cx="17144400" cy="628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chemeClr val="dk1"/>
                </a:solidFill>
                <a:latin typeface="Times New Roman"/>
                <a:ea typeface="Times New Roman"/>
                <a:cs typeface="Times New Roman"/>
                <a:sym typeface="Times New Roman"/>
              </a:rPr>
              <a:t>Unlock Insights Faster</a:t>
            </a:r>
            <a:r>
              <a:rPr lang="en-US" sz="3600">
                <a:solidFill>
                  <a:schemeClr val="dk1"/>
                </a:solidFill>
                <a:latin typeface="Times New Roman"/>
                <a:ea typeface="Times New Roman"/>
                <a:cs typeface="Times New Roman"/>
                <a:sym typeface="Times New Roman"/>
              </a:rPr>
              <a:t>: </a:t>
            </a:r>
            <a:r>
              <a:rPr lang="en-US" sz="3600" b="1">
                <a:solidFill>
                  <a:schemeClr val="dk1"/>
                </a:solidFill>
                <a:latin typeface="Times New Roman"/>
                <a:ea typeface="Times New Roman"/>
                <a:cs typeface="Times New Roman"/>
                <a:sym typeface="Times New Roman"/>
              </a:rPr>
              <a:t> </a:t>
            </a:r>
            <a:endParaRPr sz="3600" b="1">
              <a:solidFill>
                <a:schemeClr val="dk1"/>
              </a:solidFill>
              <a:latin typeface="Times New Roman"/>
              <a:ea typeface="Times New Roman"/>
              <a:cs typeface="Times New Roman"/>
              <a:sym typeface="Times New Roman"/>
            </a:endParaRPr>
          </a:p>
          <a:p>
            <a:pPr marL="914400" lvl="1" indent="-457200" algn="l" rtl="0">
              <a:spcBef>
                <a:spcPts val="0"/>
              </a:spcBef>
              <a:spcAft>
                <a:spcPts val="0"/>
              </a:spcAft>
              <a:buClr>
                <a:schemeClr val="dk1"/>
              </a:buClr>
              <a:buSzPts val="3600"/>
              <a:buFont typeface="Times New Roman"/>
              <a:buChar char="○"/>
            </a:pPr>
            <a:r>
              <a:rPr lang="en-US" sz="3600" b="1">
                <a:solidFill>
                  <a:schemeClr val="dk1"/>
                </a:solidFill>
                <a:latin typeface="Times New Roman"/>
                <a:ea typeface="Times New Roman"/>
                <a:cs typeface="Times New Roman"/>
                <a:sym typeface="Times New Roman"/>
              </a:rPr>
              <a:t>Cross-entity comparison</a:t>
            </a:r>
            <a:r>
              <a:rPr lang="en-US" sz="3600">
                <a:solidFill>
                  <a:schemeClr val="dk1"/>
                </a:solidFill>
                <a:latin typeface="Times New Roman"/>
                <a:ea typeface="Times New Roman"/>
                <a:cs typeface="Times New Roman"/>
                <a:sym typeface="Times New Roman"/>
              </a:rPr>
              <a:t> with comprehensive LLM modeling</a:t>
            </a:r>
            <a:endParaRPr sz="3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br>
              <a:rPr lang="en-US" sz="3600">
                <a:solidFill>
                  <a:schemeClr val="dk1"/>
                </a:solidFill>
                <a:latin typeface="Times New Roman"/>
                <a:ea typeface="Times New Roman"/>
                <a:cs typeface="Times New Roman"/>
                <a:sym typeface="Times New Roman"/>
              </a:rPr>
            </a:br>
            <a:endParaRPr sz="3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3600" b="1">
                <a:solidFill>
                  <a:schemeClr val="dk1"/>
                </a:solidFill>
                <a:latin typeface="Times New Roman"/>
                <a:ea typeface="Times New Roman"/>
                <a:cs typeface="Times New Roman"/>
                <a:sym typeface="Times New Roman"/>
              </a:rPr>
              <a:t>Save Time, Work Smarter</a:t>
            </a:r>
            <a:r>
              <a:rPr lang="en-US" sz="3600">
                <a:solidFill>
                  <a:schemeClr val="dk1"/>
                </a:solidFill>
                <a:latin typeface="Times New Roman"/>
                <a:ea typeface="Times New Roman"/>
                <a:cs typeface="Times New Roman"/>
                <a:sym typeface="Times New Roman"/>
              </a:rPr>
              <a:t>: </a:t>
            </a:r>
            <a:endParaRPr sz="3600">
              <a:solidFill>
                <a:schemeClr val="dk1"/>
              </a:solidFill>
              <a:latin typeface="Times New Roman"/>
              <a:ea typeface="Times New Roman"/>
              <a:cs typeface="Times New Roman"/>
              <a:sym typeface="Times New Roman"/>
            </a:endParaRPr>
          </a:p>
          <a:p>
            <a:pPr marL="914400" lvl="1" indent="-457200" algn="l" rtl="0">
              <a:spcBef>
                <a:spcPts val="0"/>
              </a:spcBef>
              <a:spcAft>
                <a:spcPts val="0"/>
              </a:spcAft>
              <a:buClr>
                <a:schemeClr val="dk1"/>
              </a:buClr>
              <a:buSzPts val="3600"/>
              <a:buFont typeface="Times New Roman"/>
              <a:buChar char="○"/>
            </a:pPr>
            <a:r>
              <a:rPr lang="en-US" sz="3600" b="1">
                <a:solidFill>
                  <a:schemeClr val="dk1"/>
                </a:solidFill>
                <a:latin typeface="Times New Roman"/>
                <a:ea typeface="Times New Roman"/>
                <a:cs typeface="Times New Roman"/>
                <a:sym typeface="Times New Roman"/>
              </a:rPr>
              <a:t>Streamline the time-consuming </a:t>
            </a:r>
            <a:r>
              <a:rPr lang="en-US" sz="3600">
                <a:solidFill>
                  <a:schemeClr val="dk1"/>
                </a:solidFill>
                <a:latin typeface="Times New Roman"/>
                <a:ea typeface="Times New Roman"/>
                <a:cs typeface="Times New Roman"/>
                <a:sym typeface="Times New Roman"/>
              </a:rPr>
              <a:t>searching and look-up process in a few clicks</a:t>
            </a:r>
            <a:endParaRPr sz="3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br>
              <a:rPr lang="en-US" sz="3600">
                <a:solidFill>
                  <a:schemeClr val="dk1"/>
                </a:solidFill>
                <a:latin typeface="Times New Roman"/>
                <a:ea typeface="Times New Roman"/>
                <a:cs typeface="Times New Roman"/>
                <a:sym typeface="Times New Roman"/>
              </a:rPr>
            </a:br>
            <a:endParaRPr sz="3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3600" b="1">
                <a:solidFill>
                  <a:schemeClr val="dk1"/>
                </a:solidFill>
                <a:latin typeface="Times New Roman"/>
                <a:ea typeface="Times New Roman"/>
                <a:cs typeface="Times New Roman"/>
                <a:sym typeface="Times New Roman"/>
              </a:rPr>
              <a:t>Get Started Today:</a:t>
            </a:r>
            <a:endParaRPr sz="3600" b="1">
              <a:solidFill>
                <a:schemeClr val="dk1"/>
              </a:solidFill>
              <a:latin typeface="Times New Roman"/>
              <a:ea typeface="Times New Roman"/>
              <a:cs typeface="Times New Roman"/>
              <a:sym typeface="Times New Roman"/>
            </a:endParaRPr>
          </a:p>
          <a:p>
            <a:pPr marL="914400" lvl="1" indent="-457200" algn="l" rtl="0">
              <a:spcBef>
                <a:spcPts val="0"/>
              </a:spcBef>
              <a:spcAft>
                <a:spcPts val="0"/>
              </a:spcAft>
              <a:buClr>
                <a:schemeClr val="dk1"/>
              </a:buClr>
              <a:buSzPts val="3600"/>
              <a:buFont typeface="Times New Roman"/>
              <a:buChar char="○"/>
            </a:pPr>
            <a:r>
              <a:rPr lang="en-US" sz="3600">
                <a:solidFill>
                  <a:schemeClr val="dk1"/>
                </a:solidFill>
                <a:latin typeface="Times New Roman"/>
                <a:ea typeface="Times New Roman"/>
                <a:cs typeface="Times New Roman"/>
                <a:sym typeface="Times New Roman"/>
              </a:rPr>
              <a:t>Visit </a:t>
            </a:r>
            <a:r>
              <a:rPr lang="en-US" sz="3600" u="sng">
                <a:solidFill>
                  <a:schemeClr val="hlink"/>
                </a:solidFill>
                <a:latin typeface="Times New Roman"/>
                <a:ea typeface="Times New Roman"/>
                <a:cs typeface="Times New Roman"/>
                <a:sym typeface="Times New Roman"/>
                <a:hlinkClick r:id="rId3"/>
              </a:rPr>
              <a:t>https://rotational.io/</a:t>
            </a:r>
            <a:r>
              <a:rPr lang="en-US" sz="3600">
                <a:solidFill>
                  <a:schemeClr val="dk1"/>
                </a:solidFill>
                <a:latin typeface="Times New Roman"/>
                <a:ea typeface="Times New Roman"/>
                <a:cs typeface="Times New Roman"/>
                <a:sym typeface="Times New Roman"/>
              </a:rPr>
              <a:t> if you are interested in subscribe to the service!</a:t>
            </a:r>
            <a:endParaRPr sz="3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600">
              <a:solidFill>
                <a:schemeClr val="dk1"/>
              </a:solidFill>
              <a:latin typeface="Times New Roman"/>
              <a:ea typeface="Times New Roman"/>
              <a:cs typeface="Times New Roman"/>
              <a:sym typeface="Times New Roman"/>
            </a:endParaRPr>
          </a:p>
        </p:txBody>
      </p:sp>
      <p:pic>
        <p:nvPicPr>
          <p:cNvPr id="808" name="Google Shape;808;g31bc4ab5f35_0_22" descr="Green check mark | Free SVG"/>
          <p:cNvPicPr preferRelativeResize="0"/>
          <p:nvPr/>
        </p:nvPicPr>
        <p:blipFill>
          <a:blip r:embed="rId4">
            <a:alphaModFix/>
          </a:blip>
          <a:stretch>
            <a:fillRect/>
          </a:stretch>
        </p:blipFill>
        <p:spPr>
          <a:xfrm>
            <a:off x="1082675" y="2635000"/>
            <a:ext cx="603925" cy="603925"/>
          </a:xfrm>
          <a:prstGeom prst="rect">
            <a:avLst/>
          </a:prstGeom>
          <a:noFill/>
          <a:ln>
            <a:noFill/>
          </a:ln>
        </p:spPr>
      </p:pic>
      <p:pic>
        <p:nvPicPr>
          <p:cNvPr id="809" name="Google Shape;809;g31bc4ab5f35_0_22" descr="Green check mark | Free SVG"/>
          <p:cNvPicPr preferRelativeResize="0"/>
          <p:nvPr/>
        </p:nvPicPr>
        <p:blipFill>
          <a:blip r:embed="rId4">
            <a:alphaModFix/>
          </a:blip>
          <a:stretch>
            <a:fillRect/>
          </a:stretch>
        </p:blipFill>
        <p:spPr>
          <a:xfrm>
            <a:off x="1082675" y="4841538"/>
            <a:ext cx="603925" cy="603925"/>
          </a:xfrm>
          <a:prstGeom prst="rect">
            <a:avLst/>
          </a:prstGeom>
          <a:noFill/>
          <a:ln>
            <a:noFill/>
          </a:ln>
        </p:spPr>
      </p:pic>
      <p:pic>
        <p:nvPicPr>
          <p:cNvPr id="810" name="Google Shape;810;g31bc4ab5f35_0_22" descr="Green check mark | Free SVG"/>
          <p:cNvPicPr preferRelativeResize="0"/>
          <p:nvPr/>
        </p:nvPicPr>
        <p:blipFill>
          <a:blip r:embed="rId4">
            <a:alphaModFix/>
          </a:blip>
          <a:stretch>
            <a:fillRect/>
          </a:stretch>
        </p:blipFill>
        <p:spPr>
          <a:xfrm>
            <a:off x="1082675" y="7048100"/>
            <a:ext cx="603925" cy="603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270c7a669bb_0_618"/>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13</a:t>
            </a:fld>
            <a:endParaRPr/>
          </a:p>
        </p:txBody>
      </p:sp>
      <p:sp>
        <p:nvSpPr>
          <p:cNvPr id="817" name="Google Shape;817;g270c7a669bb_0_618"/>
          <p:cNvSpPr/>
          <p:nvPr/>
        </p:nvSpPr>
        <p:spPr>
          <a:xfrm>
            <a:off x="0" y="0"/>
            <a:ext cx="18288000" cy="9617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pic>
        <p:nvPicPr>
          <p:cNvPr id="818" name="Google Shape;818;g270c7a669bb_0_618"/>
          <p:cNvPicPr preferRelativeResize="0"/>
          <p:nvPr/>
        </p:nvPicPr>
        <p:blipFill rotWithShape="1">
          <a:blip r:embed="rId3">
            <a:alphaModFix/>
          </a:blip>
          <a:srcRect l="23849" t="12946" r="23245" b="15762"/>
          <a:stretch/>
        </p:blipFill>
        <p:spPr>
          <a:xfrm>
            <a:off x="13248975" y="33800"/>
            <a:ext cx="5039025" cy="6790400"/>
          </a:xfrm>
          <a:prstGeom prst="rect">
            <a:avLst/>
          </a:prstGeom>
          <a:noFill/>
          <a:ln>
            <a:noFill/>
          </a:ln>
        </p:spPr>
      </p:pic>
      <p:sp>
        <p:nvSpPr>
          <p:cNvPr id="819" name="Google Shape;819;g270c7a669bb_0_618"/>
          <p:cNvSpPr txBox="1"/>
          <p:nvPr/>
        </p:nvSpPr>
        <p:spPr>
          <a:xfrm>
            <a:off x="951275" y="6743075"/>
            <a:ext cx="88491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Times New Roman"/>
                <a:ea typeface="Times New Roman"/>
                <a:cs typeface="Times New Roman"/>
                <a:sym typeface="Times New Roman"/>
              </a:rPr>
              <a:t>Thank you - Questions?</a:t>
            </a:r>
            <a:endParaRPr sz="4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7103f3a5fe_0_48"/>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2</a:t>
            </a:fld>
            <a:endParaRPr/>
          </a:p>
        </p:txBody>
      </p:sp>
      <p:sp>
        <p:nvSpPr>
          <p:cNvPr id="508" name="Google Shape;508;g27103f3a5fe_0_48"/>
          <p:cNvSpPr txBox="1"/>
          <p:nvPr/>
        </p:nvSpPr>
        <p:spPr>
          <a:xfrm>
            <a:off x="646050" y="728875"/>
            <a:ext cx="160740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a:solidFill>
                  <a:schemeClr val="accent1"/>
                </a:solidFill>
                <a:latin typeface="Times New Roman"/>
                <a:ea typeface="Times New Roman"/>
                <a:cs typeface="Times New Roman"/>
                <a:sym typeface="Times New Roman"/>
              </a:rPr>
              <a:t>Demand-Supply Imbalance in the $7.5B Tech Market Industry</a:t>
            </a:r>
            <a:endParaRPr sz="4800" b="0" i="0" u="none" strike="noStrike" cap="none">
              <a:solidFill>
                <a:schemeClr val="accent1"/>
              </a:solidFill>
              <a:latin typeface="Times New Roman"/>
              <a:ea typeface="Times New Roman"/>
              <a:cs typeface="Times New Roman"/>
              <a:sym typeface="Times New Roman"/>
            </a:endParaRPr>
          </a:p>
        </p:txBody>
      </p:sp>
      <p:sp>
        <p:nvSpPr>
          <p:cNvPr id="509" name="Google Shape;509;g27103f3a5fe_0_48"/>
          <p:cNvSpPr txBox="1"/>
          <p:nvPr/>
        </p:nvSpPr>
        <p:spPr>
          <a:xfrm>
            <a:off x="6810875" y="3605750"/>
            <a:ext cx="4701600" cy="54264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2"/>
              </a:solidFill>
              <a:latin typeface="Helvetica Neue"/>
              <a:ea typeface="Helvetica Neue"/>
              <a:cs typeface="Helvetica Neue"/>
              <a:sym typeface="Helvetica Neue"/>
            </a:endParaRPr>
          </a:p>
        </p:txBody>
      </p:sp>
      <p:sp>
        <p:nvSpPr>
          <p:cNvPr id="510" name="Google Shape;510;g27103f3a5fe_0_48"/>
          <p:cNvSpPr txBox="1"/>
          <p:nvPr/>
        </p:nvSpPr>
        <p:spPr>
          <a:xfrm>
            <a:off x="12508200" y="3605750"/>
            <a:ext cx="4701600" cy="54264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2"/>
              </a:solidFill>
              <a:latin typeface="Helvetica Neue"/>
              <a:ea typeface="Helvetica Neue"/>
              <a:cs typeface="Helvetica Neue"/>
              <a:sym typeface="Helvetica Neue"/>
            </a:endParaRPr>
          </a:p>
        </p:txBody>
      </p:sp>
      <p:sp>
        <p:nvSpPr>
          <p:cNvPr id="511" name="Google Shape;511;g27103f3a5fe_0_48"/>
          <p:cNvSpPr txBox="1"/>
          <p:nvPr/>
        </p:nvSpPr>
        <p:spPr>
          <a:xfrm>
            <a:off x="1212925" y="3605750"/>
            <a:ext cx="4701600" cy="54264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2"/>
              </a:solidFill>
              <a:latin typeface="Helvetica Neue"/>
              <a:ea typeface="Helvetica Neue"/>
              <a:cs typeface="Helvetica Neue"/>
              <a:sym typeface="Helvetica Neue"/>
            </a:endParaRPr>
          </a:p>
        </p:txBody>
      </p:sp>
      <p:cxnSp>
        <p:nvCxnSpPr>
          <p:cNvPr id="512" name="Google Shape;512;g27103f3a5fe_0_48"/>
          <p:cNvCxnSpPr/>
          <p:nvPr/>
        </p:nvCxnSpPr>
        <p:spPr>
          <a:xfrm>
            <a:off x="6828575" y="3603000"/>
            <a:ext cx="4666200" cy="17700"/>
          </a:xfrm>
          <a:prstGeom prst="straightConnector1">
            <a:avLst/>
          </a:prstGeom>
          <a:noFill/>
          <a:ln w="76200" cap="flat" cmpd="sng">
            <a:solidFill>
              <a:schemeClr val="accent1"/>
            </a:solidFill>
            <a:prstDash val="solid"/>
            <a:round/>
            <a:headEnd type="none" w="sm" len="sm"/>
            <a:tailEnd type="none" w="sm" len="sm"/>
          </a:ln>
        </p:spPr>
      </p:cxnSp>
      <p:grpSp>
        <p:nvGrpSpPr>
          <p:cNvPr id="513" name="Google Shape;513;g27103f3a5fe_0_48"/>
          <p:cNvGrpSpPr/>
          <p:nvPr/>
        </p:nvGrpSpPr>
        <p:grpSpPr>
          <a:xfrm>
            <a:off x="7953875" y="2456400"/>
            <a:ext cx="2415600" cy="2310900"/>
            <a:chOff x="2238875" y="2273550"/>
            <a:chExt cx="2415600" cy="2310900"/>
          </a:xfrm>
        </p:grpSpPr>
        <p:sp>
          <p:nvSpPr>
            <p:cNvPr id="514" name="Google Shape;514;g27103f3a5fe_0_48"/>
            <p:cNvSpPr/>
            <p:nvPr/>
          </p:nvSpPr>
          <p:spPr>
            <a:xfrm>
              <a:off x="2238875" y="2273550"/>
              <a:ext cx="2415600" cy="2310900"/>
            </a:xfrm>
            <a:prstGeom prst="ellipse">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515" name="Google Shape;515;g27103f3a5fe_0_48"/>
            <p:cNvSpPr txBox="1"/>
            <p:nvPr/>
          </p:nvSpPr>
          <p:spPr>
            <a:xfrm>
              <a:off x="2475275" y="2814900"/>
              <a:ext cx="16380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Times New Roman"/>
                  <a:ea typeface="Times New Roman"/>
                  <a:cs typeface="Times New Roman"/>
                  <a:sym typeface="Times New Roman"/>
                </a:rPr>
                <a:t>88%</a:t>
              </a:r>
              <a:endParaRPr sz="4800" b="1" i="0" u="none" strike="noStrike" cap="none">
                <a:solidFill>
                  <a:schemeClr val="dk1"/>
                </a:solidFill>
                <a:latin typeface="Times New Roman"/>
                <a:ea typeface="Times New Roman"/>
                <a:cs typeface="Times New Roman"/>
                <a:sym typeface="Times New Roman"/>
              </a:endParaRPr>
            </a:p>
          </p:txBody>
        </p:sp>
      </p:grpSp>
      <p:cxnSp>
        <p:nvCxnSpPr>
          <p:cNvPr id="516" name="Google Shape;516;g27103f3a5fe_0_48"/>
          <p:cNvCxnSpPr/>
          <p:nvPr/>
        </p:nvCxnSpPr>
        <p:spPr>
          <a:xfrm>
            <a:off x="12517050" y="3603000"/>
            <a:ext cx="4666200" cy="17700"/>
          </a:xfrm>
          <a:prstGeom prst="straightConnector1">
            <a:avLst/>
          </a:prstGeom>
          <a:noFill/>
          <a:ln w="76200" cap="flat" cmpd="sng">
            <a:solidFill>
              <a:schemeClr val="accent1"/>
            </a:solidFill>
            <a:prstDash val="solid"/>
            <a:round/>
            <a:headEnd type="none" w="sm" len="sm"/>
            <a:tailEnd type="none" w="sm" len="sm"/>
          </a:ln>
        </p:spPr>
      </p:cxnSp>
      <p:cxnSp>
        <p:nvCxnSpPr>
          <p:cNvPr id="517" name="Google Shape;517;g27103f3a5fe_0_48"/>
          <p:cNvCxnSpPr/>
          <p:nvPr/>
        </p:nvCxnSpPr>
        <p:spPr>
          <a:xfrm>
            <a:off x="1212925" y="3603000"/>
            <a:ext cx="4666200" cy="17700"/>
          </a:xfrm>
          <a:prstGeom prst="straightConnector1">
            <a:avLst/>
          </a:prstGeom>
          <a:noFill/>
          <a:ln w="76200" cap="flat" cmpd="sng">
            <a:solidFill>
              <a:schemeClr val="accent1"/>
            </a:solidFill>
            <a:prstDash val="solid"/>
            <a:round/>
            <a:headEnd type="none" w="sm" len="sm"/>
            <a:tailEnd type="none" w="sm" len="sm"/>
          </a:ln>
        </p:spPr>
      </p:cxnSp>
      <p:sp>
        <p:nvSpPr>
          <p:cNvPr id="518" name="Google Shape;518;g27103f3a5fe_0_48"/>
          <p:cNvSpPr/>
          <p:nvPr/>
        </p:nvSpPr>
        <p:spPr>
          <a:xfrm>
            <a:off x="13651200" y="2456400"/>
            <a:ext cx="2415600" cy="2310900"/>
          </a:xfrm>
          <a:prstGeom prst="ellipse">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519" name="Google Shape;519;g27103f3a5fe_0_48"/>
          <p:cNvSpPr/>
          <p:nvPr/>
        </p:nvSpPr>
        <p:spPr>
          <a:xfrm>
            <a:off x="2355925" y="2456400"/>
            <a:ext cx="2415600" cy="2310900"/>
          </a:xfrm>
          <a:prstGeom prst="ellipse">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520" name="Google Shape;520;g27103f3a5fe_0_48"/>
          <p:cNvSpPr txBox="1"/>
          <p:nvPr/>
        </p:nvSpPr>
        <p:spPr>
          <a:xfrm>
            <a:off x="6979888" y="5571425"/>
            <a:ext cx="4188900" cy="1616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100" b="0" i="0" u="none" strike="noStrike" cap="none">
                <a:solidFill>
                  <a:schemeClr val="dk1"/>
                </a:solidFill>
                <a:latin typeface="Times New Roman"/>
                <a:ea typeface="Times New Roman"/>
                <a:cs typeface="Times New Roman"/>
                <a:sym typeface="Times New Roman"/>
              </a:rPr>
              <a:t>88% of executives in tech </a:t>
            </a:r>
            <a:r>
              <a:rPr lang="en-US" sz="3100">
                <a:solidFill>
                  <a:schemeClr val="dk1"/>
                </a:solidFill>
                <a:latin typeface="Times New Roman"/>
                <a:ea typeface="Times New Roman"/>
                <a:cs typeface="Times New Roman"/>
                <a:sym typeface="Times New Roman"/>
              </a:rPr>
              <a:t>struggling to keep pace</a:t>
            </a:r>
            <a:endParaRPr sz="3100" b="0" i="0" u="none" strike="noStrike" cap="none">
              <a:solidFill>
                <a:schemeClr val="dk1"/>
              </a:solidFill>
              <a:latin typeface="Times New Roman"/>
              <a:ea typeface="Times New Roman"/>
              <a:cs typeface="Times New Roman"/>
              <a:sym typeface="Times New Roman"/>
            </a:endParaRPr>
          </a:p>
        </p:txBody>
      </p:sp>
      <p:grpSp>
        <p:nvGrpSpPr>
          <p:cNvPr id="521" name="Google Shape;521;g27103f3a5fe_0_48"/>
          <p:cNvGrpSpPr/>
          <p:nvPr/>
        </p:nvGrpSpPr>
        <p:grpSpPr>
          <a:xfrm>
            <a:off x="8712210" y="7766148"/>
            <a:ext cx="845774" cy="890552"/>
            <a:chOff x="4043973" y="7826623"/>
            <a:chExt cx="845774" cy="890552"/>
          </a:xfrm>
        </p:grpSpPr>
        <p:pic>
          <p:nvPicPr>
            <p:cNvPr id="522" name="Google Shape;522;g27103f3a5fe_0_48"/>
            <p:cNvPicPr preferRelativeResize="0"/>
            <p:nvPr/>
          </p:nvPicPr>
          <p:blipFill rotWithShape="1">
            <a:blip r:embed="rId3">
              <a:alphaModFix/>
            </a:blip>
            <a:srcRect/>
            <a:stretch/>
          </p:blipFill>
          <p:spPr>
            <a:xfrm>
              <a:off x="4043973" y="7826623"/>
              <a:ext cx="845774" cy="845798"/>
            </a:xfrm>
            <a:prstGeom prst="rect">
              <a:avLst/>
            </a:prstGeom>
            <a:noFill/>
            <a:ln>
              <a:noFill/>
            </a:ln>
          </p:spPr>
        </p:pic>
        <p:sp>
          <p:nvSpPr>
            <p:cNvPr id="523" name="Google Shape;523;g27103f3a5fe_0_48"/>
            <p:cNvSpPr txBox="1"/>
            <p:nvPr/>
          </p:nvSpPr>
          <p:spPr>
            <a:xfrm>
              <a:off x="4168213" y="8409375"/>
              <a:ext cx="5973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Times New Roman"/>
                  <a:ea typeface="Times New Roman"/>
                  <a:cs typeface="Times New Roman"/>
                  <a:sym typeface="Times New Roman"/>
                </a:rPr>
                <a:t>Demand</a:t>
              </a:r>
              <a:endParaRPr sz="800" b="1" i="0" u="none" strike="noStrike" cap="none">
                <a:solidFill>
                  <a:schemeClr val="lt1"/>
                </a:solidFill>
                <a:latin typeface="Times New Roman"/>
                <a:ea typeface="Times New Roman"/>
                <a:cs typeface="Times New Roman"/>
                <a:sym typeface="Times New Roman"/>
              </a:endParaRPr>
            </a:p>
          </p:txBody>
        </p:sp>
      </p:grpSp>
      <p:sp>
        <p:nvSpPr>
          <p:cNvPr id="524" name="Google Shape;524;g27103f3a5fe_0_48"/>
          <p:cNvSpPr txBox="1"/>
          <p:nvPr/>
        </p:nvSpPr>
        <p:spPr>
          <a:xfrm>
            <a:off x="12792675" y="4991850"/>
            <a:ext cx="4188900" cy="340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3100">
                <a:solidFill>
                  <a:schemeClr val="dk1"/>
                </a:solidFill>
                <a:latin typeface="Times New Roman"/>
                <a:ea typeface="Times New Roman"/>
                <a:cs typeface="Times New Roman"/>
                <a:sym typeface="Times New Roman"/>
              </a:rPr>
              <a:t>L</a:t>
            </a:r>
            <a:r>
              <a:rPr lang="en-US" sz="3100" b="0" i="0" u="none" strike="noStrike" cap="none">
                <a:solidFill>
                  <a:schemeClr val="dk1"/>
                </a:solidFill>
                <a:latin typeface="Times New Roman"/>
                <a:ea typeface="Times New Roman"/>
                <a:cs typeface="Times New Roman"/>
                <a:sym typeface="Times New Roman"/>
              </a:rPr>
              <a:t>argest </a:t>
            </a:r>
            <a:r>
              <a:rPr lang="en-US" sz="3100">
                <a:solidFill>
                  <a:schemeClr val="dk1"/>
                </a:solidFill>
                <a:latin typeface="Times New Roman"/>
                <a:ea typeface="Times New Roman"/>
                <a:cs typeface="Times New Roman"/>
                <a:sym typeface="Times New Roman"/>
              </a:rPr>
              <a:t>industry</a:t>
            </a:r>
            <a:r>
              <a:rPr lang="en-US" sz="3100" b="0" i="0" u="none" strike="noStrike" cap="none">
                <a:solidFill>
                  <a:schemeClr val="dk1"/>
                </a:solidFill>
                <a:latin typeface="Times New Roman"/>
                <a:ea typeface="Times New Roman"/>
                <a:cs typeface="Times New Roman"/>
                <a:sym typeface="Times New Roman"/>
              </a:rPr>
              <a:t> segment for market research</a:t>
            </a:r>
            <a:endParaRPr sz="31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100"/>
              <a:buFont typeface="Arial"/>
              <a:buNone/>
            </a:pPr>
            <a:endParaRPr sz="31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100"/>
              <a:buFont typeface="Arial"/>
              <a:buNone/>
            </a:pPr>
            <a:r>
              <a:rPr lang="en-US" sz="3100" b="0" i="0" u="none" strike="noStrike" cap="none">
                <a:solidFill>
                  <a:schemeClr val="dk1"/>
                </a:solidFill>
                <a:latin typeface="Times New Roman"/>
                <a:ea typeface="Times New Roman"/>
                <a:cs typeface="Times New Roman"/>
                <a:sym typeface="Times New Roman"/>
              </a:rPr>
              <a:t>$7.5 billion invested </a:t>
            </a:r>
            <a:r>
              <a:rPr lang="en-US" sz="3100">
                <a:solidFill>
                  <a:schemeClr val="dk1"/>
                </a:solidFill>
                <a:latin typeface="Times New Roman"/>
                <a:ea typeface="Times New Roman"/>
                <a:cs typeface="Times New Roman"/>
                <a:sym typeface="Times New Roman"/>
              </a:rPr>
              <a:t>each year in the US</a:t>
            </a:r>
            <a:endParaRPr sz="31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Arial"/>
              <a:buNone/>
            </a:pPr>
            <a:endParaRPr sz="27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Arial"/>
              <a:buNone/>
            </a:pPr>
            <a:endParaRPr sz="2700" b="0" i="0" u="none" strike="noStrike" cap="none">
              <a:solidFill>
                <a:schemeClr val="dk1"/>
              </a:solidFill>
              <a:latin typeface="Times New Roman"/>
              <a:ea typeface="Times New Roman"/>
              <a:cs typeface="Times New Roman"/>
              <a:sym typeface="Times New Roman"/>
            </a:endParaRPr>
          </a:p>
        </p:txBody>
      </p:sp>
      <p:pic>
        <p:nvPicPr>
          <p:cNvPr id="525" name="Google Shape;525;g27103f3a5fe_0_48"/>
          <p:cNvPicPr preferRelativeResize="0"/>
          <p:nvPr/>
        </p:nvPicPr>
        <p:blipFill rotWithShape="1">
          <a:blip r:embed="rId4">
            <a:alphaModFix/>
          </a:blip>
          <a:srcRect/>
          <a:stretch/>
        </p:blipFill>
        <p:spPr>
          <a:xfrm>
            <a:off x="14437388" y="7788525"/>
            <a:ext cx="845775" cy="845775"/>
          </a:xfrm>
          <a:prstGeom prst="rect">
            <a:avLst/>
          </a:prstGeom>
          <a:noFill/>
          <a:ln>
            <a:noFill/>
          </a:ln>
        </p:spPr>
      </p:pic>
      <p:sp>
        <p:nvSpPr>
          <p:cNvPr id="526" name="Google Shape;526;g27103f3a5fe_0_48"/>
          <p:cNvSpPr txBox="1"/>
          <p:nvPr/>
        </p:nvSpPr>
        <p:spPr>
          <a:xfrm>
            <a:off x="8369825" y="3587900"/>
            <a:ext cx="1583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chemeClr val="dk1"/>
                </a:solidFill>
                <a:latin typeface="Times New Roman"/>
                <a:ea typeface="Times New Roman"/>
                <a:cs typeface="Times New Roman"/>
                <a:sym typeface="Times New Roman"/>
              </a:rPr>
              <a:t>Demand</a:t>
            </a:r>
            <a:endParaRPr sz="3000" b="1" i="0" u="none" strike="noStrike" cap="none">
              <a:solidFill>
                <a:schemeClr val="dk1"/>
              </a:solidFill>
              <a:latin typeface="Times New Roman"/>
              <a:ea typeface="Times New Roman"/>
              <a:cs typeface="Times New Roman"/>
              <a:sym typeface="Times New Roman"/>
            </a:endParaRPr>
          </a:p>
        </p:txBody>
      </p:sp>
      <p:cxnSp>
        <p:nvCxnSpPr>
          <p:cNvPr id="527" name="Google Shape;527;g27103f3a5fe_0_48"/>
          <p:cNvCxnSpPr/>
          <p:nvPr/>
        </p:nvCxnSpPr>
        <p:spPr>
          <a:xfrm rot="10800000" flipH="1">
            <a:off x="9744825" y="3185575"/>
            <a:ext cx="14700" cy="513000"/>
          </a:xfrm>
          <a:prstGeom prst="straightConnector1">
            <a:avLst/>
          </a:prstGeom>
          <a:noFill/>
          <a:ln w="28575" cap="flat" cmpd="sng">
            <a:solidFill>
              <a:schemeClr val="dk1"/>
            </a:solidFill>
            <a:prstDash val="solid"/>
            <a:round/>
            <a:headEnd type="none" w="sm" len="sm"/>
            <a:tailEnd type="triangle" w="med" len="med"/>
          </a:ln>
        </p:spPr>
      </p:cxnSp>
      <p:sp>
        <p:nvSpPr>
          <p:cNvPr id="528" name="Google Shape;528;g27103f3a5fe_0_48"/>
          <p:cNvSpPr txBox="1"/>
          <p:nvPr/>
        </p:nvSpPr>
        <p:spPr>
          <a:xfrm>
            <a:off x="2915913" y="3776225"/>
            <a:ext cx="1348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chemeClr val="dk1"/>
                </a:solidFill>
                <a:latin typeface="Times New Roman"/>
                <a:ea typeface="Times New Roman"/>
                <a:cs typeface="Times New Roman"/>
                <a:sym typeface="Times New Roman"/>
              </a:rPr>
              <a:t>Supply</a:t>
            </a:r>
            <a:endParaRPr sz="3000" b="1" i="0" u="none" strike="noStrike" cap="none">
              <a:solidFill>
                <a:schemeClr val="dk1"/>
              </a:solidFill>
              <a:latin typeface="Times New Roman"/>
              <a:ea typeface="Times New Roman"/>
              <a:cs typeface="Times New Roman"/>
              <a:sym typeface="Times New Roman"/>
            </a:endParaRPr>
          </a:p>
        </p:txBody>
      </p:sp>
      <p:cxnSp>
        <p:nvCxnSpPr>
          <p:cNvPr id="529" name="Google Shape;529;g27103f3a5fe_0_48"/>
          <p:cNvCxnSpPr/>
          <p:nvPr/>
        </p:nvCxnSpPr>
        <p:spPr>
          <a:xfrm>
            <a:off x="4150175" y="3440675"/>
            <a:ext cx="522000" cy="6900"/>
          </a:xfrm>
          <a:prstGeom prst="straightConnector1">
            <a:avLst/>
          </a:prstGeom>
          <a:noFill/>
          <a:ln w="28575" cap="flat" cmpd="sng">
            <a:solidFill>
              <a:schemeClr val="dk1"/>
            </a:solidFill>
            <a:prstDash val="solid"/>
            <a:round/>
            <a:headEnd type="none" w="sm" len="sm"/>
            <a:tailEnd type="triangle" w="med" len="med"/>
          </a:ln>
        </p:spPr>
      </p:cxnSp>
      <p:sp>
        <p:nvSpPr>
          <p:cNvPr id="530" name="Google Shape;530;g27103f3a5fe_0_48"/>
          <p:cNvSpPr txBox="1"/>
          <p:nvPr/>
        </p:nvSpPr>
        <p:spPr>
          <a:xfrm>
            <a:off x="2727025" y="2980375"/>
            <a:ext cx="16380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Times New Roman"/>
                <a:ea typeface="Times New Roman"/>
                <a:cs typeface="Times New Roman"/>
                <a:sym typeface="Times New Roman"/>
              </a:rPr>
              <a:t>0%</a:t>
            </a:r>
            <a:endParaRPr sz="4800" b="1" i="0" u="none" strike="noStrike" cap="none">
              <a:solidFill>
                <a:schemeClr val="dk1"/>
              </a:solidFill>
              <a:latin typeface="Times New Roman"/>
              <a:ea typeface="Times New Roman"/>
              <a:cs typeface="Times New Roman"/>
              <a:sym typeface="Times New Roman"/>
            </a:endParaRPr>
          </a:p>
        </p:txBody>
      </p:sp>
      <p:sp>
        <p:nvSpPr>
          <p:cNvPr id="531" name="Google Shape;531;g27103f3a5fe_0_48"/>
          <p:cNvSpPr txBox="1"/>
          <p:nvPr/>
        </p:nvSpPr>
        <p:spPr>
          <a:xfrm>
            <a:off x="1451600" y="5315950"/>
            <a:ext cx="4188900" cy="1923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100">
                <a:solidFill>
                  <a:schemeClr val="dk1"/>
                </a:solidFill>
                <a:latin typeface="Times New Roman"/>
                <a:ea typeface="Times New Roman"/>
                <a:cs typeface="Times New Roman"/>
                <a:sym typeface="Times New Roman"/>
              </a:rPr>
              <a:t>E</a:t>
            </a:r>
            <a:r>
              <a:rPr lang="en-US" sz="3100" b="0" i="0" u="none" strike="noStrike" cap="none">
                <a:solidFill>
                  <a:schemeClr val="dk1"/>
                </a:solidFill>
                <a:latin typeface="Times New Roman"/>
                <a:ea typeface="Times New Roman"/>
                <a:cs typeface="Times New Roman"/>
                <a:sym typeface="Times New Roman"/>
              </a:rPr>
              <a:t>mployment rate for market researchers in </a:t>
            </a:r>
            <a:r>
              <a:rPr lang="en-US" sz="3100">
                <a:solidFill>
                  <a:schemeClr val="dk1"/>
                </a:solidFill>
                <a:latin typeface="Times New Roman"/>
                <a:ea typeface="Times New Roman"/>
                <a:cs typeface="Times New Roman"/>
                <a:sym typeface="Times New Roman"/>
              </a:rPr>
              <a:t>tech </a:t>
            </a:r>
            <a:r>
              <a:rPr lang="en-US" sz="3100" b="0" i="0" u="none" strike="noStrike" cap="none">
                <a:solidFill>
                  <a:schemeClr val="dk1"/>
                </a:solidFill>
                <a:latin typeface="Times New Roman"/>
                <a:ea typeface="Times New Roman"/>
                <a:cs typeface="Times New Roman"/>
                <a:sym typeface="Times New Roman"/>
              </a:rPr>
              <a:t>has not risen </a:t>
            </a:r>
            <a:endParaRPr sz="31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pic>
        <p:nvPicPr>
          <p:cNvPr id="532" name="Google Shape;532;g27103f3a5fe_0_48"/>
          <p:cNvPicPr preferRelativeResize="0"/>
          <p:nvPr/>
        </p:nvPicPr>
        <p:blipFill>
          <a:blip r:embed="rId5">
            <a:alphaModFix/>
          </a:blip>
          <a:stretch>
            <a:fillRect/>
          </a:stretch>
        </p:blipFill>
        <p:spPr>
          <a:xfrm>
            <a:off x="2871625" y="7537950"/>
            <a:ext cx="1243097" cy="1096350"/>
          </a:xfrm>
          <a:prstGeom prst="rect">
            <a:avLst/>
          </a:prstGeom>
          <a:noFill/>
          <a:ln>
            <a:noFill/>
          </a:ln>
        </p:spPr>
      </p:pic>
      <p:sp>
        <p:nvSpPr>
          <p:cNvPr id="533" name="Google Shape;533;g27103f3a5fe_0_48"/>
          <p:cNvSpPr txBox="1"/>
          <p:nvPr/>
        </p:nvSpPr>
        <p:spPr>
          <a:xfrm>
            <a:off x="13958325" y="2982425"/>
            <a:ext cx="18576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Times New Roman"/>
                <a:ea typeface="Times New Roman"/>
                <a:cs typeface="Times New Roman"/>
                <a:sym typeface="Times New Roman"/>
              </a:rPr>
              <a:t>$7.5B</a:t>
            </a:r>
            <a:endParaRPr sz="4800" b="1" i="0" u="none" strike="noStrike" cap="none">
              <a:solidFill>
                <a:schemeClr val="dk1"/>
              </a:solidFill>
              <a:latin typeface="Times New Roman"/>
              <a:ea typeface="Times New Roman"/>
              <a:cs typeface="Times New Roman"/>
              <a:sym typeface="Times New Roman"/>
            </a:endParaRPr>
          </a:p>
        </p:txBody>
      </p:sp>
      <p:sp>
        <p:nvSpPr>
          <p:cNvPr id="534" name="Google Shape;534;g27103f3a5fe_0_48"/>
          <p:cNvSpPr txBox="1"/>
          <p:nvPr/>
        </p:nvSpPr>
        <p:spPr>
          <a:xfrm>
            <a:off x="13809825" y="3698575"/>
            <a:ext cx="2154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chemeClr val="dk1"/>
                </a:solidFill>
                <a:latin typeface="Times New Roman"/>
                <a:ea typeface="Times New Roman"/>
                <a:cs typeface="Times New Roman"/>
                <a:sym typeface="Times New Roman"/>
              </a:rPr>
              <a:t>Tech Sector</a:t>
            </a:r>
            <a:endParaRPr sz="30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2de1d3aafb7_0_144"/>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3</a:t>
            </a:fld>
            <a:endParaRPr/>
          </a:p>
        </p:txBody>
      </p:sp>
      <p:sp>
        <p:nvSpPr>
          <p:cNvPr id="541" name="Google Shape;541;g2de1d3aafb7_0_144"/>
          <p:cNvSpPr txBox="1"/>
          <p:nvPr/>
        </p:nvSpPr>
        <p:spPr>
          <a:xfrm>
            <a:off x="646050" y="728875"/>
            <a:ext cx="17305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a:solidFill>
                  <a:schemeClr val="accent1"/>
                </a:solidFill>
                <a:highlight>
                  <a:srgbClr val="FFFFFF"/>
                </a:highlight>
                <a:latin typeface="Times New Roman"/>
                <a:ea typeface="Times New Roman"/>
                <a:cs typeface="Times New Roman"/>
                <a:sym typeface="Times New Roman"/>
              </a:rPr>
              <a:t>Revolutionize Tech Market Research with Our Cutting Edge LLM</a:t>
            </a:r>
            <a:endParaRPr sz="4800" b="0" i="0" u="none" strike="noStrike" cap="none">
              <a:solidFill>
                <a:schemeClr val="accent1"/>
              </a:solidFill>
              <a:latin typeface="Times New Roman"/>
              <a:ea typeface="Times New Roman"/>
              <a:cs typeface="Times New Roman"/>
              <a:sym typeface="Times New Roman"/>
            </a:endParaRPr>
          </a:p>
        </p:txBody>
      </p:sp>
      <p:sp>
        <p:nvSpPr>
          <p:cNvPr id="542" name="Google Shape;542;g2de1d3aafb7_0_144"/>
          <p:cNvSpPr txBox="1"/>
          <p:nvPr/>
        </p:nvSpPr>
        <p:spPr>
          <a:xfrm>
            <a:off x="9238425" y="3482975"/>
            <a:ext cx="8250000" cy="4384800"/>
          </a:xfrm>
          <a:prstGeom prst="rect">
            <a:avLst/>
          </a:prstGeom>
          <a:noFill/>
          <a:ln w="28575" cap="flat" cmpd="sng">
            <a:solidFill>
              <a:srgbClr val="800000"/>
            </a:solidFill>
            <a:prstDash val="solid"/>
            <a:round/>
            <a:headEnd type="none" w="sm" len="sm"/>
            <a:tailEnd type="none" w="sm" len="sm"/>
          </a:ln>
        </p:spPr>
        <p:txBody>
          <a:bodyPr spcFirstLastPara="1" wrap="square" lIns="137150" tIns="137150" rIns="137150" bIns="137150" anchor="t" anchorCtr="0">
            <a:noAutofit/>
          </a:bodyPr>
          <a:lstStyle/>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rgbClr val="800000"/>
              </a:solidFill>
              <a:latin typeface="Calibri"/>
              <a:ea typeface="Calibri"/>
              <a:cs typeface="Calibri"/>
              <a:sym typeface="Calibri"/>
            </a:endParaRPr>
          </a:p>
        </p:txBody>
      </p:sp>
      <p:sp>
        <p:nvSpPr>
          <p:cNvPr id="543" name="Google Shape;543;g2de1d3aafb7_0_144"/>
          <p:cNvSpPr txBox="1"/>
          <p:nvPr/>
        </p:nvSpPr>
        <p:spPr>
          <a:xfrm>
            <a:off x="0" y="0"/>
            <a:ext cx="3000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200"/>
              </a:spcBef>
              <a:spcAft>
                <a:spcPts val="1200"/>
              </a:spcAft>
              <a:buClr>
                <a:srgbClr val="000000"/>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p:txBody>
      </p:sp>
      <p:sp>
        <p:nvSpPr>
          <p:cNvPr id="544" name="Google Shape;544;g2de1d3aafb7_0_144"/>
          <p:cNvSpPr/>
          <p:nvPr/>
        </p:nvSpPr>
        <p:spPr>
          <a:xfrm>
            <a:off x="9472845" y="4091560"/>
            <a:ext cx="675900" cy="465900"/>
          </a:xfrm>
          <a:prstGeom prst="ellipse">
            <a:avLst/>
          </a:prstGeom>
          <a:solidFill>
            <a:srgbClr val="800000"/>
          </a:solidFill>
          <a:ln w="25400" cap="flat" cmpd="sng">
            <a:solidFill>
              <a:srgbClr val="360000"/>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0" i="0" u="none" strike="noStrike" cap="none">
                <a:solidFill>
                  <a:srgbClr val="FFFFFF"/>
                </a:solidFill>
                <a:latin typeface="Arial"/>
                <a:ea typeface="Arial"/>
                <a:cs typeface="Arial"/>
                <a:sym typeface="Arial"/>
              </a:rPr>
              <a:t>1</a:t>
            </a:r>
            <a:endParaRPr sz="2100" b="0" i="0" u="none" strike="noStrike" cap="none">
              <a:solidFill>
                <a:srgbClr val="000000"/>
              </a:solidFill>
              <a:latin typeface="Arial"/>
              <a:ea typeface="Arial"/>
              <a:cs typeface="Arial"/>
              <a:sym typeface="Arial"/>
            </a:endParaRPr>
          </a:p>
        </p:txBody>
      </p:sp>
      <p:cxnSp>
        <p:nvCxnSpPr>
          <p:cNvPr id="545" name="Google Shape;545;g2de1d3aafb7_0_144"/>
          <p:cNvCxnSpPr/>
          <p:nvPr/>
        </p:nvCxnSpPr>
        <p:spPr>
          <a:xfrm rot="10800000" flipH="1">
            <a:off x="9813575" y="4873000"/>
            <a:ext cx="7223700" cy="16500"/>
          </a:xfrm>
          <a:prstGeom prst="straightConnector1">
            <a:avLst/>
          </a:prstGeom>
          <a:noFill/>
          <a:ln w="9525" cap="flat" cmpd="sng">
            <a:solidFill>
              <a:srgbClr val="800000"/>
            </a:solidFill>
            <a:prstDash val="solid"/>
            <a:round/>
            <a:headEnd type="none" w="sm" len="sm"/>
            <a:tailEnd type="none" w="sm" len="sm"/>
          </a:ln>
        </p:spPr>
      </p:cxnSp>
      <p:sp>
        <p:nvSpPr>
          <p:cNvPr id="546" name="Google Shape;546;g2de1d3aafb7_0_144"/>
          <p:cNvSpPr/>
          <p:nvPr/>
        </p:nvSpPr>
        <p:spPr>
          <a:xfrm>
            <a:off x="9496896" y="5248656"/>
            <a:ext cx="675900" cy="465900"/>
          </a:xfrm>
          <a:prstGeom prst="ellipse">
            <a:avLst/>
          </a:prstGeom>
          <a:solidFill>
            <a:srgbClr val="800000"/>
          </a:solidFill>
          <a:ln w="25400" cap="flat" cmpd="sng">
            <a:solidFill>
              <a:srgbClr val="360000"/>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0" i="0" u="none" strike="noStrike" cap="none">
                <a:solidFill>
                  <a:srgbClr val="FFFFFF"/>
                </a:solidFill>
                <a:latin typeface="Arial"/>
                <a:ea typeface="Arial"/>
                <a:cs typeface="Arial"/>
                <a:sym typeface="Arial"/>
              </a:rPr>
              <a:t>2</a:t>
            </a:r>
            <a:endParaRPr sz="2100" b="0" i="0" u="none" strike="noStrike" cap="none">
              <a:solidFill>
                <a:srgbClr val="000000"/>
              </a:solidFill>
              <a:latin typeface="Arial"/>
              <a:ea typeface="Arial"/>
              <a:cs typeface="Arial"/>
              <a:sym typeface="Arial"/>
            </a:endParaRPr>
          </a:p>
        </p:txBody>
      </p:sp>
      <p:sp>
        <p:nvSpPr>
          <p:cNvPr id="547" name="Google Shape;547;g2de1d3aafb7_0_144"/>
          <p:cNvSpPr txBox="1"/>
          <p:nvPr/>
        </p:nvSpPr>
        <p:spPr>
          <a:xfrm>
            <a:off x="10365225" y="3968788"/>
            <a:ext cx="6664200" cy="1031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200"/>
              </a:spcBef>
              <a:spcAft>
                <a:spcPts val="1200"/>
              </a:spcAft>
              <a:buClr>
                <a:srgbClr val="000000"/>
              </a:buClr>
              <a:buSzPts val="2500"/>
              <a:buFont typeface="Arial"/>
              <a:buNone/>
            </a:pPr>
            <a:r>
              <a:rPr lang="en-US" sz="2800" b="1" i="0" u="none" strike="noStrike" cap="none">
                <a:solidFill>
                  <a:schemeClr val="dk1"/>
                </a:solidFill>
                <a:latin typeface="Times New Roman"/>
                <a:ea typeface="Times New Roman"/>
                <a:cs typeface="Times New Roman"/>
                <a:sym typeface="Times New Roman"/>
              </a:rPr>
              <a:t>Identify Top Entities in the Tech Industry </a:t>
            </a:r>
            <a:br>
              <a:rPr lang="en-US" sz="2800" b="1" i="0" u="none" strike="noStrike" cap="none">
                <a:solidFill>
                  <a:schemeClr val="dk1"/>
                </a:solidFill>
                <a:latin typeface="Times New Roman"/>
                <a:ea typeface="Times New Roman"/>
                <a:cs typeface="Times New Roman"/>
                <a:sym typeface="Times New Roman"/>
              </a:rPr>
            </a:br>
            <a:endParaRPr sz="2700" b="0" i="0" u="none" strike="noStrike" cap="none">
              <a:solidFill>
                <a:srgbClr val="0D0D0D"/>
              </a:solidFill>
              <a:latin typeface="Times New Roman"/>
              <a:ea typeface="Times New Roman"/>
              <a:cs typeface="Times New Roman"/>
              <a:sym typeface="Times New Roman"/>
            </a:endParaRPr>
          </a:p>
        </p:txBody>
      </p:sp>
      <p:sp>
        <p:nvSpPr>
          <p:cNvPr id="548" name="Google Shape;548;g2de1d3aafb7_0_144"/>
          <p:cNvSpPr txBox="1"/>
          <p:nvPr/>
        </p:nvSpPr>
        <p:spPr>
          <a:xfrm>
            <a:off x="10365225" y="5145825"/>
            <a:ext cx="72441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200"/>
              </a:spcBef>
              <a:spcAft>
                <a:spcPts val="0"/>
              </a:spcAft>
              <a:buClr>
                <a:srgbClr val="000000"/>
              </a:buClr>
              <a:buSzPts val="2500"/>
              <a:buFont typeface="Arial"/>
              <a:buNone/>
            </a:pPr>
            <a:r>
              <a:rPr lang="en-US" sz="2800" b="1" i="0" u="none" strike="noStrike" cap="none">
                <a:solidFill>
                  <a:schemeClr val="dk1"/>
                </a:solidFill>
                <a:latin typeface="Times New Roman"/>
                <a:ea typeface="Times New Roman"/>
                <a:cs typeface="Times New Roman"/>
                <a:sym typeface="Times New Roman"/>
              </a:rPr>
              <a:t>Analyze Public Sentiments Towards Entities</a:t>
            </a:r>
            <a:br>
              <a:rPr lang="en-US" sz="2800" b="1" i="0" u="none" strike="noStrike" cap="none">
                <a:solidFill>
                  <a:schemeClr val="dk1"/>
                </a:solidFill>
                <a:latin typeface="Times New Roman"/>
                <a:ea typeface="Times New Roman"/>
                <a:cs typeface="Times New Roman"/>
                <a:sym typeface="Times New Roman"/>
              </a:rPr>
            </a:br>
            <a:endParaRPr sz="2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1200"/>
              </a:spcBef>
              <a:spcAft>
                <a:spcPts val="120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49" name="Google Shape;549;g2de1d3aafb7_0_144"/>
          <p:cNvSpPr txBox="1"/>
          <p:nvPr/>
        </p:nvSpPr>
        <p:spPr>
          <a:xfrm>
            <a:off x="-3621175" y="2110400"/>
            <a:ext cx="3000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1200"/>
              </a:spcBef>
              <a:spcAft>
                <a:spcPts val="120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550" name="Google Shape;550;g2de1d3aafb7_0_144"/>
          <p:cNvSpPr/>
          <p:nvPr/>
        </p:nvSpPr>
        <p:spPr>
          <a:xfrm>
            <a:off x="2539225" y="2909037"/>
            <a:ext cx="3325400" cy="604357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1"/>
                </a:solidFill>
                <a:latin typeface="Arial"/>
              </a:rPr>
              <a:t>?</a:t>
            </a:r>
          </a:p>
        </p:txBody>
      </p:sp>
      <p:sp>
        <p:nvSpPr>
          <p:cNvPr id="551" name="Google Shape;551;g2de1d3aafb7_0_144"/>
          <p:cNvSpPr txBox="1"/>
          <p:nvPr/>
        </p:nvSpPr>
        <p:spPr>
          <a:xfrm>
            <a:off x="522500" y="2909013"/>
            <a:ext cx="2723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800">
                <a:solidFill>
                  <a:srgbClr val="0D0D0D"/>
                </a:solidFill>
                <a:latin typeface="Times New Roman"/>
                <a:ea typeface="Times New Roman"/>
                <a:cs typeface="Times New Roman"/>
                <a:sym typeface="Times New Roman"/>
              </a:rPr>
              <a:t>Competitors</a:t>
            </a:r>
            <a:endParaRPr sz="2800" b="0" i="0" u="none" strike="noStrike" cap="none">
              <a:solidFill>
                <a:schemeClr val="dk2"/>
              </a:solidFill>
              <a:latin typeface="Times New Roman"/>
              <a:ea typeface="Times New Roman"/>
              <a:cs typeface="Times New Roman"/>
              <a:sym typeface="Times New Roman"/>
            </a:endParaRPr>
          </a:p>
        </p:txBody>
      </p:sp>
      <p:sp>
        <p:nvSpPr>
          <p:cNvPr id="552" name="Google Shape;552;g2de1d3aafb7_0_144"/>
          <p:cNvSpPr txBox="1"/>
          <p:nvPr/>
        </p:nvSpPr>
        <p:spPr>
          <a:xfrm>
            <a:off x="1494875" y="6052850"/>
            <a:ext cx="2291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800">
                <a:solidFill>
                  <a:srgbClr val="0D0D0D"/>
                </a:solidFill>
                <a:latin typeface="Times New Roman"/>
                <a:ea typeface="Times New Roman"/>
                <a:cs typeface="Times New Roman"/>
                <a:sym typeface="Times New Roman"/>
              </a:rPr>
              <a:t>Trending</a:t>
            </a:r>
            <a:endParaRPr sz="2800" b="0" i="0" u="none" strike="noStrike" cap="none">
              <a:solidFill>
                <a:srgbClr val="0D0D0D"/>
              </a:solidFill>
              <a:latin typeface="Times New Roman"/>
              <a:ea typeface="Times New Roman"/>
              <a:cs typeface="Times New Roman"/>
              <a:sym typeface="Times New Roman"/>
            </a:endParaRPr>
          </a:p>
        </p:txBody>
      </p:sp>
      <p:sp>
        <p:nvSpPr>
          <p:cNvPr id="553" name="Google Shape;553;g2de1d3aafb7_0_144"/>
          <p:cNvSpPr txBox="1"/>
          <p:nvPr/>
        </p:nvSpPr>
        <p:spPr>
          <a:xfrm>
            <a:off x="6369550" y="4113538"/>
            <a:ext cx="22911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800">
                <a:solidFill>
                  <a:srgbClr val="0D0D0D"/>
                </a:solidFill>
                <a:latin typeface="Times New Roman"/>
                <a:ea typeface="Times New Roman"/>
                <a:cs typeface="Times New Roman"/>
                <a:sym typeface="Times New Roman"/>
              </a:rPr>
              <a:t>Public</a:t>
            </a:r>
            <a:endParaRPr sz="2800">
              <a:solidFill>
                <a:srgbClr val="0D0D0D"/>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800">
                <a:solidFill>
                  <a:srgbClr val="0D0D0D"/>
                </a:solidFill>
                <a:latin typeface="Times New Roman"/>
                <a:ea typeface="Times New Roman"/>
                <a:cs typeface="Times New Roman"/>
                <a:sym typeface="Times New Roman"/>
              </a:rPr>
              <a:t>Sentiment </a:t>
            </a:r>
            <a:endParaRPr sz="2800" b="0" i="0" u="none" strike="noStrike" cap="none">
              <a:solidFill>
                <a:srgbClr val="0D0D0D"/>
              </a:solidFill>
              <a:latin typeface="Times New Roman"/>
              <a:ea typeface="Times New Roman"/>
              <a:cs typeface="Times New Roman"/>
              <a:sym typeface="Times New Roman"/>
            </a:endParaRPr>
          </a:p>
        </p:txBody>
      </p:sp>
      <p:sp>
        <p:nvSpPr>
          <p:cNvPr id="554" name="Google Shape;554;g2de1d3aafb7_0_144"/>
          <p:cNvSpPr txBox="1"/>
          <p:nvPr/>
        </p:nvSpPr>
        <p:spPr>
          <a:xfrm>
            <a:off x="5192750" y="7404450"/>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800">
                <a:solidFill>
                  <a:srgbClr val="0D0D0D"/>
                </a:solidFill>
                <a:latin typeface="Times New Roman"/>
                <a:ea typeface="Times New Roman"/>
                <a:cs typeface="Times New Roman"/>
                <a:sym typeface="Times New Roman"/>
              </a:rPr>
              <a:t>Future Markets</a:t>
            </a:r>
            <a:endParaRPr sz="2800" b="0" i="0" u="none" strike="noStrike" cap="none">
              <a:solidFill>
                <a:srgbClr val="0D0D0D"/>
              </a:solidFill>
              <a:latin typeface="Times New Roman"/>
              <a:ea typeface="Times New Roman"/>
              <a:cs typeface="Times New Roman"/>
              <a:sym typeface="Times New Roman"/>
            </a:endParaRPr>
          </a:p>
        </p:txBody>
      </p:sp>
      <p:sp>
        <p:nvSpPr>
          <p:cNvPr id="555" name="Google Shape;555;g2de1d3aafb7_0_144"/>
          <p:cNvSpPr/>
          <p:nvPr/>
        </p:nvSpPr>
        <p:spPr>
          <a:xfrm>
            <a:off x="9496908" y="6620256"/>
            <a:ext cx="675900" cy="465900"/>
          </a:xfrm>
          <a:prstGeom prst="ellipse">
            <a:avLst/>
          </a:prstGeom>
          <a:solidFill>
            <a:srgbClr val="800000"/>
          </a:solidFill>
          <a:ln w="25400" cap="flat" cmpd="sng">
            <a:solidFill>
              <a:srgbClr val="360000"/>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a:solidFill>
                  <a:srgbClr val="FFFFFF"/>
                </a:solidFill>
              </a:rPr>
              <a:t>3</a:t>
            </a:r>
            <a:endParaRPr sz="2100" b="0" i="0" u="none" strike="noStrike" cap="none">
              <a:solidFill>
                <a:srgbClr val="000000"/>
              </a:solidFill>
              <a:latin typeface="Arial"/>
              <a:ea typeface="Arial"/>
              <a:cs typeface="Arial"/>
              <a:sym typeface="Arial"/>
            </a:endParaRPr>
          </a:p>
        </p:txBody>
      </p:sp>
      <p:sp>
        <p:nvSpPr>
          <p:cNvPr id="556" name="Google Shape;556;g2de1d3aafb7_0_144"/>
          <p:cNvSpPr txBox="1"/>
          <p:nvPr/>
        </p:nvSpPr>
        <p:spPr>
          <a:xfrm>
            <a:off x="10365251" y="6502700"/>
            <a:ext cx="71232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200"/>
              </a:spcBef>
              <a:spcAft>
                <a:spcPts val="0"/>
              </a:spcAft>
              <a:buClr>
                <a:srgbClr val="000000"/>
              </a:buClr>
              <a:buSzPts val="2500"/>
              <a:buFont typeface="Arial"/>
              <a:buNone/>
            </a:pPr>
            <a:r>
              <a:rPr lang="en-US" sz="2800" b="1">
                <a:solidFill>
                  <a:schemeClr val="dk1"/>
                </a:solidFill>
                <a:latin typeface="Times New Roman"/>
                <a:ea typeface="Times New Roman"/>
                <a:cs typeface="Times New Roman"/>
                <a:sym typeface="Times New Roman"/>
              </a:rPr>
              <a:t>Fetch and Summarize Key Articles Across Entities</a:t>
            </a:r>
            <a:endParaRPr sz="2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1200"/>
              </a:spcBef>
              <a:spcAft>
                <a:spcPts val="120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557" name="Google Shape;557;g2de1d3aafb7_0_144"/>
          <p:cNvCxnSpPr/>
          <p:nvPr/>
        </p:nvCxnSpPr>
        <p:spPr>
          <a:xfrm rot="10800000" flipH="1">
            <a:off x="9813575" y="6127950"/>
            <a:ext cx="7223700" cy="16500"/>
          </a:xfrm>
          <a:prstGeom prst="straightConnector1">
            <a:avLst/>
          </a:prstGeom>
          <a:noFill/>
          <a:ln w="9525" cap="flat" cmpd="sng">
            <a:solidFill>
              <a:srgbClr val="800000"/>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2df108a39bf_0_27"/>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4</a:t>
            </a:fld>
            <a:endParaRPr/>
          </a:p>
        </p:txBody>
      </p:sp>
      <p:sp>
        <p:nvSpPr>
          <p:cNvPr id="564" name="Google Shape;564;g2df108a39bf_0_27"/>
          <p:cNvSpPr txBox="1"/>
          <p:nvPr/>
        </p:nvSpPr>
        <p:spPr>
          <a:xfrm>
            <a:off x="646050" y="728875"/>
            <a:ext cx="15074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a:solidFill>
                  <a:schemeClr val="accent1"/>
                </a:solidFill>
                <a:latin typeface="Times New Roman"/>
                <a:ea typeface="Times New Roman"/>
                <a:cs typeface="Times New Roman"/>
                <a:sym typeface="Times New Roman"/>
              </a:rPr>
              <a:t>Tech VA Boosts</a:t>
            </a:r>
            <a:r>
              <a:rPr lang="en-US" sz="4800" b="0" i="0" u="none" strike="noStrike" cap="none">
                <a:solidFill>
                  <a:schemeClr val="accent1"/>
                </a:solidFill>
                <a:latin typeface="Times New Roman"/>
                <a:ea typeface="Times New Roman"/>
                <a:cs typeface="Times New Roman"/>
                <a:sym typeface="Times New Roman"/>
              </a:rPr>
              <a:t> Topline Revenue by $200,000</a:t>
            </a:r>
            <a:endParaRPr sz="4800" b="0" i="0" u="none" strike="noStrike" cap="none">
              <a:solidFill>
                <a:schemeClr val="accent1"/>
              </a:solidFill>
              <a:latin typeface="Times New Roman"/>
              <a:ea typeface="Times New Roman"/>
              <a:cs typeface="Times New Roman"/>
              <a:sym typeface="Times New Roman"/>
            </a:endParaRPr>
          </a:p>
        </p:txBody>
      </p:sp>
      <p:sp>
        <p:nvSpPr>
          <p:cNvPr id="565" name="Google Shape;565;g2df108a39bf_0_27"/>
          <p:cNvSpPr txBox="1"/>
          <p:nvPr/>
        </p:nvSpPr>
        <p:spPr>
          <a:xfrm>
            <a:off x="-4489675" y="533275"/>
            <a:ext cx="34746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2"/>
              </a:solidFill>
              <a:latin typeface="Helvetica Neue"/>
              <a:ea typeface="Helvetica Neue"/>
              <a:cs typeface="Helvetica Neue"/>
              <a:sym typeface="Helvetica Neue"/>
            </a:endParaRPr>
          </a:p>
        </p:txBody>
      </p:sp>
      <p:sp>
        <p:nvSpPr>
          <p:cNvPr id="566" name="Google Shape;566;g2df108a39bf_0_27"/>
          <p:cNvSpPr txBox="1"/>
          <p:nvPr/>
        </p:nvSpPr>
        <p:spPr>
          <a:xfrm>
            <a:off x="12358950" y="3210425"/>
            <a:ext cx="4446000" cy="2739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900"/>
              <a:buFont typeface="Arial"/>
              <a:buNone/>
            </a:pPr>
            <a:r>
              <a:rPr lang="en-US" sz="8800" b="1" i="0" u="none" strike="noStrike" cap="none">
                <a:solidFill>
                  <a:srgbClr val="6F9F33"/>
                </a:solidFill>
                <a:latin typeface="Times New Roman"/>
                <a:ea typeface="Times New Roman"/>
                <a:cs typeface="Times New Roman"/>
                <a:sym typeface="Times New Roman"/>
              </a:rPr>
              <a:t>$200,000</a:t>
            </a:r>
            <a:endParaRPr sz="8800" b="1" i="0" u="none" strike="noStrike" cap="none">
              <a:solidFill>
                <a:srgbClr val="6F9F33"/>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200"/>
              <a:buFont typeface="Arial"/>
              <a:buNone/>
            </a:pPr>
            <a:r>
              <a:rPr lang="en-US" sz="2600" b="1" i="0" u="none" strike="noStrike" cap="none">
                <a:solidFill>
                  <a:srgbClr val="434343"/>
                </a:solidFill>
                <a:latin typeface="Times New Roman"/>
                <a:ea typeface="Times New Roman"/>
                <a:cs typeface="Times New Roman"/>
                <a:sym typeface="Times New Roman"/>
              </a:rPr>
              <a:t>Expected Increase in Rotational Lab’s Annual Revenue</a:t>
            </a:r>
            <a:endParaRPr sz="2600" b="1" i="0" u="none" strike="noStrike" cap="none">
              <a:solidFill>
                <a:srgbClr val="434343"/>
              </a:solidFill>
              <a:latin typeface="Times New Roman"/>
              <a:ea typeface="Times New Roman"/>
              <a:cs typeface="Times New Roman"/>
              <a:sym typeface="Times New Roman"/>
            </a:endParaRPr>
          </a:p>
        </p:txBody>
      </p:sp>
      <p:sp>
        <p:nvSpPr>
          <p:cNvPr id="567" name="Google Shape;567;g2df108a39bf_0_27"/>
          <p:cNvSpPr/>
          <p:nvPr/>
        </p:nvSpPr>
        <p:spPr>
          <a:xfrm>
            <a:off x="16813725" y="3329598"/>
            <a:ext cx="552900" cy="1261500"/>
          </a:xfrm>
          <a:prstGeom prst="upArrow">
            <a:avLst>
              <a:gd name="adj1" fmla="val 50000"/>
              <a:gd name="adj2" fmla="val 50000"/>
            </a:avLst>
          </a:prstGeom>
          <a:solidFill>
            <a:srgbClr val="6BD87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pic>
        <p:nvPicPr>
          <p:cNvPr id="568" name="Google Shape;568;g2df108a39bf_0_27"/>
          <p:cNvPicPr preferRelativeResize="0"/>
          <p:nvPr/>
        </p:nvPicPr>
        <p:blipFill rotWithShape="1">
          <a:blip r:embed="rId3">
            <a:alphaModFix/>
          </a:blip>
          <a:srcRect r="15361"/>
          <a:stretch/>
        </p:blipFill>
        <p:spPr>
          <a:xfrm>
            <a:off x="740550" y="2860750"/>
            <a:ext cx="2128325" cy="5867399"/>
          </a:xfrm>
          <a:prstGeom prst="rect">
            <a:avLst/>
          </a:prstGeom>
          <a:noFill/>
          <a:ln>
            <a:noFill/>
          </a:ln>
        </p:spPr>
      </p:pic>
      <p:pic>
        <p:nvPicPr>
          <p:cNvPr id="569" name="Google Shape;569;g2df108a39bf_0_27"/>
          <p:cNvPicPr preferRelativeResize="0"/>
          <p:nvPr/>
        </p:nvPicPr>
        <p:blipFill rotWithShape="1">
          <a:blip r:embed="rId4">
            <a:alphaModFix/>
          </a:blip>
          <a:srcRect l="5428"/>
          <a:stretch/>
        </p:blipFill>
        <p:spPr>
          <a:xfrm>
            <a:off x="2868875" y="5890225"/>
            <a:ext cx="3260799" cy="2447925"/>
          </a:xfrm>
          <a:prstGeom prst="rect">
            <a:avLst/>
          </a:prstGeom>
          <a:noFill/>
          <a:ln>
            <a:noFill/>
          </a:ln>
        </p:spPr>
      </p:pic>
      <p:pic>
        <p:nvPicPr>
          <p:cNvPr id="570" name="Google Shape;570;g2df108a39bf_0_27"/>
          <p:cNvPicPr preferRelativeResize="0"/>
          <p:nvPr/>
        </p:nvPicPr>
        <p:blipFill rotWithShape="1">
          <a:blip r:embed="rId5">
            <a:alphaModFix/>
          </a:blip>
          <a:srcRect r="7749" b="15469"/>
          <a:stretch/>
        </p:blipFill>
        <p:spPr>
          <a:xfrm>
            <a:off x="4651150" y="2088625"/>
            <a:ext cx="5857624" cy="4017150"/>
          </a:xfrm>
          <a:prstGeom prst="rect">
            <a:avLst/>
          </a:prstGeom>
          <a:noFill/>
          <a:ln>
            <a:noFill/>
          </a:ln>
        </p:spPr>
      </p:pic>
      <p:pic>
        <p:nvPicPr>
          <p:cNvPr id="571" name="Google Shape;571;g2df108a39bf_0_27"/>
          <p:cNvPicPr preferRelativeResize="0"/>
          <p:nvPr/>
        </p:nvPicPr>
        <p:blipFill rotWithShape="1">
          <a:blip r:embed="rId6">
            <a:alphaModFix/>
          </a:blip>
          <a:srcRect l="11111" r="8080"/>
          <a:stretch/>
        </p:blipFill>
        <p:spPr>
          <a:xfrm>
            <a:off x="10852025" y="3591434"/>
            <a:ext cx="1430721" cy="1180853"/>
          </a:xfrm>
          <a:prstGeom prst="rect">
            <a:avLst/>
          </a:prstGeom>
          <a:noFill/>
          <a:ln>
            <a:noFill/>
          </a:ln>
        </p:spPr>
      </p:pic>
      <p:pic>
        <p:nvPicPr>
          <p:cNvPr id="572" name="Google Shape;572;g2df108a39bf_0_27"/>
          <p:cNvPicPr preferRelativeResize="0"/>
          <p:nvPr/>
        </p:nvPicPr>
        <p:blipFill>
          <a:blip r:embed="rId7">
            <a:alphaModFix/>
          </a:blip>
          <a:stretch>
            <a:fillRect/>
          </a:stretch>
        </p:blipFill>
        <p:spPr>
          <a:xfrm>
            <a:off x="6315500" y="5718706"/>
            <a:ext cx="5857624" cy="3698344"/>
          </a:xfrm>
          <a:prstGeom prst="rect">
            <a:avLst/>
          </a:prstGeom>
          <a:noFill/>
          <a:ln>
            <a:noFill/>
          </a:ln>
        </p:spPr>
      </p:pic>
      <p:pic>
        <p:nvPicPr>
          <p:cNvPr id="573" name="Google Shape;573;g2df108a39bf_0_27"/>
          <p:cNvPicPr preferRelativeResize="0"/>
          <p:nvPr/>
        </p:nvPicPr>
        <p:blipFill>
          <a:blip r:embed="rId8">
            <a:alphaModFix/>
          </a:blip>
          <a:stretch>
            <a:fillRect/>
          </a:stretch>
        </p:blipFill>
        <p:spPr>
          <a:xfrm>
            <a:off x="7744968" y="3374136"/>
            <a:ext cx="2395728" cy="15910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318bd71f830_0_38"/>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5</a:t>
            </a:fld>
            <a:endParaRPr/>
          </a:p>
        </p:txBody>
      </p:sp>
      <p:sp>
        <p:nvSpPr>
          <p:cNvPr id="580" name="Google Shape;580;g318bd71f830_0_38"/>
          <p:cNvSpPr txBox="1"/>
          <p:nvPr/>
        </p:nvSpPr>
        <p:spPr>
          <a:xfrm>
            <a:off x="646050" y="728875"/>
            <a:ext cx="15074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a:solidFill>
                  <a:schemeClr val="accent1"/>
                </a:solidFill>
                <a:highlight>
                  <a:srgbClr val="FFFFFF"/>
                </a:highlight>
                <a:latin typeface="Times New Roman"/>
                <a:ea typeface="Times New Roman"/>
                <a:cs typeface="Times New Roman"/>
                <a:sym typeface="Times New Roman"/>
              </a:rPr>
              <a:t>Meeting Market Researchers' Needs</a:t>
            </a:r>
            <a:endParaRPr sz="4800" b="0" i="0" u="none" strike="noStrike" cap="none">
              <a:solidFill>
                <a:schemeClr val="accent1"/>
              </a:solidFill>
              <a:latin typeface="Times New Roman"/>
              <a:ea typeface="Times New Roman"/>
              <a:cs typeface="Times New Roman"/>
              <a:sym typeface="Times New Roman"/>
            </a:endParaRPr>
          </a:p>
        </p:txBody>
      </p:sp>
      <p:sp>
        <p:nvSpPr>
          <p:cNvPr id="581" name="Google Shape;581;g318bd71f830_0_38"/>
          <p:cNvSpPr txBox="1"/>
          <p:nvPr/>
        </p:nvSpPr>
        <p:spPr>
          <a:xfrm>
            <a:off x="73475" y="2190525"/>
            <a:ext cx="31440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33333"/>
              </a:lnSpc>
              <a:spcBef>
                <a:spcPts val="0"/>
              </a:spcBef>
              <a:spcAft>
                <a:spcPts val="0"/>
              </a:spcAft>
              <a:buClr>
                <a:srgbClr val="000000"/>
              </a:buClr>
              <a:buSzPts val="2900"/>
              <a:buFont typeface="Arial"/>
              <a:buNone/>
            </a:pPr>
            <a:r>
              <a:rPr lang="en-US" sz="2000" b="1" i="0" u="none" strike="noStrike" cap="none">
                <a:solidFill>
                  <a:srgbClr val="000000"/>
                </a:solidFill>
                <a:highlight>
                  <a:srgbClr val="FFFFFF"/>
                </a:highlight>
                <a:latin typeface="Times New Roman"/>
                <a:ea typeface="Times New Roman"/>
                <a:cs typeface="Times New Roman"/>
                <a:sym typeface="Times New Roman"/>
              </a:rPr>
              <a:t>Praveen Namakkal</a:t>
            </a:r>
            <a:endParaRPr sz="2000" b="1" i="0" u="none" strike="noStrike" cap="none">
              <a:solidFill>
                <a:srgbClr val="000000"/>
              </a:solidFill>
              <a:highlight>
                <a:srgbClr val="FFFFFF"/>
              </a:highlight>
              <a:latin typeface="Times New Roman"/>
              <a:ea typeface="Times New Roman"/>
              <a:cs typeface="Times New Roman"/>
              <a:sym typeface="Times New Roman"/>
            </a:endParaRPr>
          </a:p>
        </p:txBody>
      </p:sp>
      <p:sp>
        <p:nvSpPr>
          <p:cNvPr id="582" name="Google Shape;582;g318bd71f830_0_38"/>
          <p:cNvSpPr txBox="1"/>
          <p:nvPr/>
        </p:nvSpPr>
        <p:spPr>
          <a:xfrm>
            <a:off x="3283350" y="4797800"/>
            <a:ext cx="31440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000" i="0" u="none" strike="noStrike" cap="none">
                <a:solidFill>
                  <a:schemeClr val="dk1"/>
                </a:solidFill>
                <a:latin typeface="Times New Roman"/>
                <a:ea typeface="Times New Roman"/>
                <a:cs typeface="Times New Roman"/>
                <a:sym typeface="Times New Roman"/>
              </a:rPr>
              <a:t>MIT Graduate Student Researcher</a:t>
            </a:r>
            <a:endParaRPr sz="2000" i="0" u="none" strike="noStrike" cap="none">
              <a:solidFill>
                <a:schemeClr val="dk1"/>
              </a:solidFill>
              <a:latin typeface="Times New Roman"/>
              <a:ea typeface="Times New Roman"/>
              <a:cs typeface="Times New Roman"/>
              <a:sym typeface="Times New Roman"/>
            </a:endParaRPr>
          </a:p>
        </p:txBody>
      </p:sp>
      <p:sp>
        <p:nvSpPr>
          <p:cNvPr id="583" name="Google Shape;583;g318bd71f830_0_38"/>
          <p:cNvSpPr txBox="1"/>
          <p:nvPr/>
        </p:nvSpPr>
        <p:spPr>
          <a:xfrm>
            <a:off x="18395225" y="-150700"/>
            <a:ext cx="3000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chemeClr val="dk2"/>
              </a:solidFill>
              <a:latin typeface="Times New Roman"/>
              <a:ea typeface="Times New Roman"/>
              <a:cs typeface="Times New Roman"/>
              <a:sym typeface="Times New Roman"/>
            </a:endParaRPr>
          </a:p>
        </p:txBody>
      </p:sp>
      <p:sp>
        <p:nvSpPr>
          <p:cNvPr id="584" name="Google Shape;584;g318bd71f830_0_38"/>
          <p:cNvSpPr txBox="1"/>
          <p:nvPr/>
        </p:nvSpPr>
        <p:spPr>
          <a:xfrm>
            <a:off x="73475" y="4797800"/>
            <a:ext cx="3144000" cy="8004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10 years experience in Market Research</a:t>
            </a:r>
            <a:endParaRPr sz="2000">
              <a:solidFill>
                <a:schemeClr val="dk1"/>
              </a:solidFill>
              <a:highlight>
                <a:schemeClr val="lt1"/>
              </a:highlight>
              <a:latin typeface="Times New Roman"/>
              <a:ea typeface="Times New Roman"/>
              <a:cs typeface="Times New Roman"/>
              <a:sym typeface="Times New Roman"/>
            </a:endParaRPr>
          </a:p>
        </p:txBody>
      </p:sp>
      <p:sp>
        <p:nvSpPr>
          <p:cNvPr id="585" name="Google Shape;585;g318bd71f830_0_38"/>
          <p:cNvSpPr txBox="1"/>
          <p:nvPr/>
        </p:nvSpPr>
        <p:spPr>
          <a:xfrm>
            <a:off x="3205050" y="2190525"/>
            <a:ext cx="31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2900"/>
              <a:buFont typeface="Arial"/>
              <a:buNone/>
            </a:pPr>
            <a:r>
              <a:rPr lang="en-US" sz="2000" b="1">
                <a:solidFill>
                  <a:schemeClr val="dk1"/>
                </a:solidFill>
                <a:latin typeface="Times New Roman"/>
                <a:ea typeface="Times New Roman"/>
                <a:cs typeface="Times New Roman"/>
                <a:sym typeface="Times New Roman"/>
              </a:rPr>
              <a:t>Nikasha Patel</a:t>
            </a:r>
            <a:endParaRPr sz="2000" b="1" i="0" u="none" strike="noStrike" cap="none">
              <a:solidFill>
                <a:srgbClr val="000000"/>
              </a:solidFill>
              <a:highlight>
                <a:srgbClr val="FFFFFF"/>
              </a:highlight>
              <a:latin typeface="Times New Roman"/>
              <a:ea typeface="Times New Roman"/>
              <a:cs typeface="Times New Roman"/>
              <a:sym typeface="Times New Roman"/>
            </a:endParaRPr>
          </a:p>
        </p:txBody>
      </p:sp>
      <p:sp>
        <p:nvSpPr>
          <p:cNvPr id="586" name="Google Shape;586;g318bd71f830_0_38"/>
          <p:cNvSpPr txBox="1"/>
          <p:nvPr/>
        </p:nvSpPr>
        <p:spPr>
          <a:xfrm>
            <a:off x="73475" y="5893825"/>
            <a:ext cx="31440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33333"/>
              </a:lnSpc>
              <a:spcBef>
                <a:spcPts val="0"/>
              </a:spcBef>
              <a:spcAft>
                <a:spcPts val="0"/>
              </a:spcAft>
              <a:buClr>
                <a:srgbClr val="000000"/>
              </a:buClr>
              <a:buSzPts val="2900"/>
              <a:buFont typeface="Arial"/>
              <a:buNone/>
            </a:pPr>
            <a:r>
              <a:rPr lang="en-US" sz="2000" b="1">
                <a:highlight>
                  <a:srgbClr val="FFFFFF"/>
                </a:highlight>
                <a:latin typeface="Times New Roman"/>
                <a:ea typeface="Times New Roman"/>
                <a:cs typeface="Times New Roman"/>
                <a:sym typeface="Times New Roman"/>
              </a:rPr>
              <a:t>Susie Mullen</a:t>
            </a:r>
            <a:endParaRPr sz="2000" b="1" i="0" u="none" strike="noStrike" cap="none">
              <a:solidFill>
                <a:srgbClr val="000000"/>
              </a:solidFill>
              <a:highlight>
                <a:srgbClr val="FFFFFF"/>
              </a:highlight>
              <a:latin typeface="Times New Roman"/>
              <a:ea typeface="Times New Roman"/>
              <a:cs typeface="Times New Roman"/>
              <a:sym typeface="Times New Roman"/>
            </a:endParaRPr>
          </a:p>
        </p:txBody>
      </p:sp>
      <p:sp>
        <p:nvSpPr>
          <p:cNvPr id="587" name="Google Shape;587;g318bd71f830_0_38"/>
          <p:cNvSpPr txBox="1"/>
          <p:nvPr/>
        </p:nvSpPr>
        <p:spPr>
          <a:xfrm>
            <a:off x="73475" y="8501100"/>
            <a:ext cx="3144000" cy="8004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Freelance Market Researcher</a:t>
            </a:r>
            <a:endParaRPr sz="2000">
              <a:solidFill>
                <a:schemeClr val="dk1"/>
              </a:solidFill>
              <a:highlight>
                <a:schemeClr val="lt1"/>
              </a:highlight>
              <a:latin typeface="Times New Roman"/>
              <a:ea typeface="Times New Roman"/>
              <a:cs typeface="Times New Roman"/>
              <a:sym typeface="Times New Roman"/>
            </a:endParaRPr>
          </a:p>
        </p:txBody>
      </p:sp>
      <p:sp>
        <p:nvSpPr>
          <p:cNvPr id="588" name="Google Shape;588;g318bd71f830_0_38"/>
          <p:cNvSpPr txBox="1"/>
          <p:nvPr/>
        </p:nvSpPr>
        <p:spPr>
          <a:xfrm>
            <a:off x="2971750" y="8506675"/>
            <a:ext cx="35850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000">
                <a:solidFill>
                  <a:schemeClr val="dk1"/>
                </a:solidFill>
                <a:highlight>
                  <a:srgbClr val="FFFFFF"/>
                </a:highlight>
                <a:latin typeface="Times New Roman"/>
                <a:ea typeface="Times New Roman"/>
                <a:cs typeface="Times New Roman"/>
                <a:sym typeface="Times New Roman"/>
              </a:rPr>
              <a:t>Co-Founder at Askpert.id</a:t>
            </a:r>
            <a:br>
              <a:rPr lang="en-US" sz="2000">
                <a:solidFill>
                  <a:schemeClr val="dk1"/>
                </a:solidFill>
                <a:highlight>
                  <a:srgbClr val="FFFFFF"/>
                </a:highlight>
                <a:latin typeface="Times New Roman"/>
                <a:ea typeface="Times New Roman"/>
                <a:cs typeface="Times New Roman"/>
                <a:sym typeface="Times New Roman"/>
              </a:rPr>
            </a:br>
            <a:r>
              <a:rPr lang="en-US" sz="2000">
                <a:solidFill>
                  <a:schemeClr val="dk1"/>
                </a:solidFill>
                <a:highlight>
                  <a:srgbClr val="FFFFFF"/>
                </a:highlight>
                <a:latin typeface="Times New Roman"/>
                <a:ea typeface="Times New Roman"/>
                <a:cs typeface="Times New Roman"/>
                <a:sym typeface="Times New Roman"/>
              </a:rPr>
              <a:t>Main Service: Market Research</a:t>
            </a:r>
            <a:endParaRPr sz="2000" i="0" u="none" strike="noStrike" cap="none">
              <a:solidFill>
                <a:schemeClr val="dk1"/>
              </a:solidFill>
              <a:latin typeface="Times New Roman"/>
              <a:ea typeface="Times New Roman"/>
              <a:cs typeface="Times New Roman"/>
              <a:sym typeface="Times New Roman"/>
            </a:endParaRPr>
          </a:p>
        </p:txBody>
      </p:sp>
      <p:sp>
        <p:nvSpPr>
          <p:cNvPr id="589" name="Google Shape;589;g318bd71f830_0_38"/>
          <p:cNvSpPr txBox="1"/>
          <p:nvPr/>
        </p:nvSpPr>
        <p:spPr>
          <a:xfrm>
            <a:off x="3198250" y="5899400"/>
            <a:ext cx="31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2900"/>
              <a:buFont typeface="Arial"/>
              <a:buNone/>
            </a:pPr>
            <a:r>
              <a:rPr lang="en-US" sz="2000" b="1">
                <a:solidFill>
                  <a:schemeClr val="dk1"/>
                </a:solidFill>
                <a:latin typeface="Times New Roman"/>
                <a:ea typeface="Times New Roman"/>
                <a:cs typeface="Times New Roman"/>
                <a:sym typeface="Times New Roman"/>
              </a:rPr>
              <a:t>Irene Giarto</a:t>
            </a:r>
            <a:endParaRPr sz="2000" b="1" i="0" u="none" strike="noStrike" cap="none">
              <a:solidFill>
                <a:srgbClr val="000000"/>
              </a:solidFill>
              <a:highlight>
                <a:srgbClr val="FFFFFF"/>
              </a:highlight>
              <a:latin typeface="Times New Roman"/>
              <a:ea typeface="Times New Roman"/>
              <a:cs typeface="Times New Roman"/>
              <a:sym typeface="Times New Roman"/>
            </a:endParaRPr>
          </a:p>
        </p:txBody>
      </p:sp>
      <p:sp>
        <p:nvSpPr>
          <p:cNvPr id="594" name="Google Shape;594;g318bd71f830_0_38"/>
          <p:cNvSpPr txBox="1"/>
          <p:nvPr/>
        </p:nvSpPr>
        <p:spPr>
          <a:xfrm>
            <a:off x="12364625" y="6910500"/>
            <a:ext cx="542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grpSp>
        <p:nvGrpSpPr>
          <p:cNvPr id="595" name="Google Shape;595;g318bd71f830_0_38"/>
          <p:cNvGrpSpPr/>
          <p:nvPr/>
        </p:nvGrpSpPr>
        <p:grpSpPr>
          <a:xfrm>
            <a:off x="6639650" y="3058875"/>
            <a:ext cx="5752000" cy="398100"/>
            <a:chOff x="6639650" y="2525475"/>
            <a:chExt cx="5752000" cy="398100"/>
          </a:xfrm>
        </p:grpSpPr>
        <p:sp>
          <p:nvSpPr>
            <p:cNvPr id="596" name="Google Shape;596;g318bd71f830_0_38"/>
            <p:cNvSpPr/>
            <p:nvPr/>
          </p:nvSpPr>
          <p:spPr>
            <a:xfrm>
              <a:off x="6797850" y="2525475"/>
              <a:ext cx="5593800" cy="398100"/>
            </a:xfrm>
            <a:prstGeom prst="flowChartProcess">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dirty="0">
                  <a:solidFill>
                    <a:srgbClr val="0D0D0D"/>
                  </a:solidFill>
                  <a:latin typeface="Times New Roman"/>
                  <a:ea typeface="Times New Roman"/>
                  <a:cs typeface="Times New Roman"/>
                  <a:sym typeface="Times New Roman"/>
                </a:rPr>
                <a:t>   </a:t>
              </a:r>
              <a:r>
                <a:rPr lang="en-US" sz="2500" dirty="0">
                  <a:solidFill>
                    <a:schemeClr val="lt1"/>
                  </a:solidFill>
                  <a:latin typeface="Times New Roman"/>
                  <a:ea typeface="Times New Roman"/>
                  <a:cs typeface="Times New Roman"/>
                  <a:sym typeface="Times New Roman"/>
                </a:rPr>
                <a:t> T</a:t>
              </a:r>
              <a:r>
                <a:rPr lang="en-US" sz="2500" dirty="0">
                  <a:solidFill>
                    <a:schemeClr val="lt1"/>
                  </a:solidFill>
                  <a:highlight>
                    <a:schemeClr val="accent1"/>
                  </a:highlight>
                  <a:latin typeface="Times New Roman"/>
                  <a:ea typeface="Times New Roman"/>
                  <a:cs typeface="Times New Roman"/>
                  <a:sym typeface="Times New Roman"/>
                </a:rPr>
                <a:t>rending Products &amp; Entities to Invest</a:t>
              </a:r>
              <a:endParaRPr sz="2500" dirty="0">
                <a:solidFill>
                  <a:schemeClr val="lt1"/>
                </a:solidFill>
                <a:highlight>
                  <a:schemeClr val="accent1"/>
                </a:highlight>
                <a:latin typeface="Helvetica Neue"/>
                <a:ea typeface="Helvetica Neue"/>
                <a:cs typeface="Helvetica Neue"/>
                <a:sym typeface="Helvetica Neue"/>
              </a:endParaRPr>
            </a:p>
          </p:txBody>
        </p:sp>
        <p:sp>
          <p:nvSpPr>
            <p:cNvPr id="597" name="Google Shape;597;g318bd71f830_0_38"/>
            <p:cNvSpPr/>
            <p:nvPr/>
          </p:nvSpPr>
          <p:spPr>
            <a:xfrm>
              <a:off x="6639650" y="2525475"/>
              <a:ext cx="390900" cy="398100"/>
            </a:xfrm>
            <a:prstGeom prst="flowChartConnector">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latin typeface="Times New Roman"/>
                  <a:ea typeface="Times New Roman"/>
                  <a:cs typeface="Times New Roman"/>
                  <a:sym typeface="Times New Roman"/>
                </a:rPr>
                <a:t>1</a:t>
              </a:r>
              <a:endParaRPr sz="2000">
                <a:solidFill>
                  <a:schemeClr val="lt1"/>
                </a:solidFill>
                <a:latin typeface="Times New Roman"/>
                <a:ea typeface="Times New Roman"/>
                <a:cs typeface="Times New Roman"/>
                <a:sym typeface="Times New Roman"/>
              </a:endParaRPr>
            </a:p>
          </p:txBody>
        </p:sp>
      </p:grpSp>
      <p:grpSp>
        <p:nvGrpSpPr>
          <p:cNvPr id="598" name="Google Shape;598;g318bd71f830_0_38"/>
          <p:cNvGrpSpPr/>
          <p:nvPr/>
        </p:nvGrpSpPr>
        <p:grpSpPr>
          <a:xfrm>
            <a:off x="6639638" y="3839975"/>
            <a:ext cx="4478638" cy="398100"/>
            <a:chOff x="6639650" y="2525475"/>
            <a:chExt cx="4478638" cy="398100"/>
          </a:xfrm>
        </p:grpSpPr>
        <p:sp>
          <p:nvSpPr>
            <p:cNvPr id="599" name="Google Shape;599;g318bd71f830_0_38"/>
            <p:cNvSpPr/>
            <p:nvPr/>
          </p:nvSpPr>
          <p:spPr>
            <a:xfrm>
              <a:off x="6797863" y="2525475"/>
              <a:ext cx="4320425" cy="398100"/>
            </a:xfrm>
            <a:prstGeom prst="flowChartProcess">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rgbClr val="0D0D0D"/>
                  </a:solidFill>
                  <a:latin typeface="Times New Roman"/>
                  <a:ea typeface="Times New Roman"/>
                  <a:cs typeface="Times New Roman"/>
                  <a:sym typeface="Times New Roman"/>
                </a:rPr>
                <a:t>    </a:t>
              </a:r>
              <a:r>
                <a:rPr lang="en-US" sz="2500">
                  <a:solidFill>
                    <a:schemeClr val="lt1"/>
                  </a:solidFill>
                  <a:latin typeface="Times New Roman"/>
                  <a:ea typeface="Times New Roman"/>
                  <a:cs typeface="Times New Roman"/>
                  <a:sym typeface="Times New Roman"/>
                </a:rPr>
                <a:t>Regional Market Conditions</a:t>
              </a:r>
              <a:endParaRPr sz="2500">
                <a:solidFill>
                  <a:schemeClr val="lt1"/>
                </a:solidFill>
                <a:latin typeface="Times New Roman"/>
                <a:ea typeface="Times New Roman"/>
                <a:cs typeface="Times New Roman"/>
                <a:sym typeface="Times New Roman"/>
              </a:endParaRPr>
            </a:p>
          </p:txBody>
        </p:sp>
        <p:sp>
          <p:nvSpPr>
            <p:cNvPr id="600" name="Google Shape;600;g318bd71f830_0_38"/>
            <p:cNvSpPr/>
            <p:nvPr/>
          </p:nvSpPr>
          <p:spPr>
            <a:xfrm>
              <a:off x="6639650" y="2525475"/>
              <a:ext cx="390900" cy="398100"/>
            </a:xfrm>
            <a:prstGeom prst="flowChartConnector">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latin typeface="Times New Roman"/>
                  <a:ea typeface="Times New Roman"/>
                  <a:cs typeface="Times New Roman"/>
                  <a:sym typeface="Times New Roman"/>
                </a:rPr>
                <a:t>2</a:t>
              </a:r>
              <a:endParaRPr sz="2000">
                <a:solidFill>
                  <a:schemeClr val="lt1"/>
                </a:solidFill>
                <a:latin typeface="Times New Roman"/>
                <a:ea typeface="Times New Roman"/>
                <a:cs typeface="Times New Roman"/>
                <a:sym typeface="Times New Roman"/>
              </a:endParaRPr>
            </a:p>
          </p:txBody>
        </p:sp>
      </p:grpSp>
      <p:grpSp>
        <p:nvGrpSpPr>
          <p:cNvPr id="601" name="Google Shape;601;g318bd71f830_0_38"/>
          <p:cNvGrpSpPr/>
          <p:nvPr/>
        </p:nvGrpSpPr>
        <p:grpSpPr>
          <a:xfrm>
            <a:off x="6638544" y="4625638"/>
            <a:ext cx="5145375" cy="398100"/>
            <a:chOff x="6639650" y="2525475"/>
            <a:chExt cx="5145375" cy="398100"/>
          </a:xfrm>
        </p:grpSpPr>
        <p:sp>
          <p:nvSpPr>
            <p:cNvPr id="602" name="Google Shape;602;g318bd71f830_0_38"/>
            <p:cNvSpPr/>
            <p:nvPr/>
          </p:nvSpPr>
          <p:spPr>
            <a:xfrm>
              <a:off x="6797850" y="2525475"/>
              <a:ext cx="4987175" cy="398100"/>
            </a:xfrm>
            <a:prstGeom prst="flowChartProcess">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chemeClr val="lt1"/>
                  </a:solidFill>
                  <a:highlight>
                    <a:schemeClr val="accent1"/>
                  </a:highlight>
                  <a:latin typeface="Times New Roman"/>
                  <a:ea typeface="Times New Roman"/>
                  <a:cs typeface="Times New Roman"/>
                  <a:sym typeface="Times New Roman"/>
                </a:rPr>
                <a:t>    Powerful Figures for Collaboration</a:t>
              </a:r>
              <a:endParaRPr sz="2500">
                <a:solidFill>
                  <a:schemeClr val="lt1"/>
                </a:solidFill>
                <a:highlight>
                  <a:schemeClr val="accent1"/>
                </a:highlight>
                <a:latin typeface="Times New Roman"/>
                <a:ea typeface="Times New Roman"/>
                <a:cs typeface="Times New Roman"/>
                <a:sym typeface="Times New Roman"/>
              </a:endParaRPr>
            </a:p>
          </p:txBody>
        </p:sp>
        <p:sp>
          <p:nvSpPr>
            <p:cNvPr id="603" name="Google Shape;603;g318bd71f830_0_38"/>
            <p:cNvSpPr/>
            <p:nvPr/>
          </p:nvSpPr>
          <p:spPr>
            <a:xfrm>
              <a:off x="6639650" y="2525475"/>
              <a:ext cx="390900" cy="398100"/>
            </a:xfrm>
            <a:prstGeom prst="flowChartConnector">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latin typeface="Times New Roman"/>
                  <a:ea typeface="Times New Roman"/>
                  <a:cs typeface="Times New Roman"/>
                  <a:sym typeface="Times New Roman"/>
                </a:rPr>
                <a:t>3</a:t>
              </a:r>
              <a:endParaRPr sz="2000">
                <a:solidFill>
                  <a:schemeClr val="lt1"/>
                </a:solidFill>
                <a:latin typeface="Times New Roman"/>
                <a:ea typeface="Times New Roman"/>
                <a:cs typeface="Times New Roman"/>
                <a:sym typeface="Times New Roman"/>
              </a:endParaRPr>
            </a:p>
          </p:txBody>
        </p:sp>
      </p:grpSp>
      <p:grpSp>
        <p:nvGrpSpPr>
          <p:cNvPr id="604" name="Google Shape;604;g318bd71f830_0_38"/>
          <p:cNvGrpSpPr/>
          <p:nvPr/>
        </p:nvGrpSpPr>
        <p:grpSpPr>
          <a:xfrm>
            <a:off x="6639650" y="5413688"/>
            <a:ext cx="4928900" cy="398113"/>
            <a:chOff x="6639650" y="2525475"/>
            <a:chExt cx="4928900" cy="398113"/>
          </a:xfrm>
        </p:grpSpPr>
        <p:sp>
          <p:nvSpPr>
            <p:cNvPr id="605" name="Google Shape;605;g318bd71f830_0_38"/>
            <p:cNvSpPr/>
            <p:nvPr/>
          </p:nvSpPr>
          <p:spPr>
            <a:xfrm>
              <a:off x="6797850" y="2525488"/>
              <a:ext cx="4770700" cy="398100"/>
            </a:xfrm>
            <a:prstGeom prst="flowChartProcess">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chemeClr val="lt1"/>
                  </a:solidFill>
                  <a:highlight>
                    <a:schemeClr val="accent1"/>
                  </a:highlight>
                  <a:latin typeface="Times New Roman"/>
                  <a:ea typeface="Times New Roman"/>
                  <a:cs typeface="Times New Roman"/>
                  <a:sym typeface="Times New Roman"/>
                </a:rPr>
                <a:t>    Time Series Sentiment Analysis</a:t>
              </a:r>
              <a:endParaRPr sz="2500">
                <a:solidFill>
                  <a:schemeClr val="lt1"/>
                </a:solidFill>
                <a:highlight>
                  <a:schemeClr val="accent1"/>
                </a:highlight>
                <a:latin typeface="Times New Roman"/>
                <a:ea typeface="Times New Roman"/>
                <a:cs typeface="Times New Roman"/>
                <a:sym typeface="Times New Roman"/>
              </a:endParaRPr>
            </a:p>
          </p:txBody>
        </p:sp>
        <p:sp>
          <p:nvSpPr>
            <p:cNvPr id="606" name="Google Shape;606;g318bd71f830_0_38"/>
            <p:cNvSpPr/>
            <p:nvPr/>
          </p:nvSpPr>
          <p:spPr>
            <a:xfrm>
              <a:off x="6639650" y="2525475"/>
              <a:ext cx="390900" cy="398100"/>
            </a:xfrm>
            <a:prstGeom prst="flowChartConnector">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latin typeface="Times New Roman"/>
                  <a:ea typeface="Times New Roman"/>
                  <a:cs typeface="Times New Roman"/>
                  <a:sym typeface="Times New Roman"/>
                </a:rPr>
                <a:t>4</a:t>
              </a:r>
              <a:endParaRPr sz="2000">
                <a:solidFill>
                  <a:schemeClr val="lt1"/>
                </a:solidFill>
                <a:latin typeface="Times New Roman"/>
                <a:ea typeface="Times New Roman"/>
                <a:cs typeface="Times New Roman"/>
                <a:sym typeface="Times New Roman"/>
              </a:endParaRPr>
            </a:p>
          </p:txBody>
        </p:sp>
      </p:grpSp>
      <p:grpSp>
        <p:nvGrpSpPr>
          <p:cNvPr id="607" name="Google Shape;607;g318bd71f830_0_38"/>
          <p:cNvGrpSpPr/>
          <p:nvPr/>
        </p:nvGrpSpPr>
        <p:grpSpPr>
          <a:xfrm>
            <a:off x="12786488" y="3058875"/>
            <a:ext cx="3457963" cy="398100"/>
            <a:chOff x="6639650" y="2525475"/>
            <a:chExt cx="3457963" cy="398100"/>
          </a:xfrm>
        </p:grpSpPr>
        <p:sp>
          <p:nvSpPr>
            <p:cNvPr id="608" name="Google Shape;608;g318bd71f830_0_38"/>
            <p:cNvSpPr/>
            <p:nvPr/>
          </p:nvSpPr>
          <p:spPr>
            <a:xfrm>
              <a:off x="6797863" y="2525475"/>
              <a:ext cx="3299750" cy="398100"/>
            </a:xfrm>
            <a:prstGeom prst="flowChartProcess">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chemeClr val="lt1"/>
                  </a:solidFill>
                  <a:highlight>
                    <a:schemeClr val="accent1"/>
                  </a:highlight>
                  <a:latin typeface="Times New Roman"/>
                  <a:ea typeface="Times New Roman"/>
                  <a:cs typeface="Times New Roman"/>
                  <a:sym typeface="Times New Roman"/>
                </a:rPr>
                <a:t>    Real Time Tracking</a:t>
              </a:r>
              <a:endParaRPr sz="2500">
                <a:solidFill>
                  <a:schemeClr val="lt1"/>
                </a:solidFill>
                <a:highlight>
                  <a:schemeClr val="accent1"/>
                </a:highlight>
                <a:latin typeface="Times New Roman"/>
                <a:ea typeface="Times New Roman"/>
                <a:cs typeface="Times New Roman"/>
                <a:sym typeface="Times New Roman"/>
              </a:endParaRPr>
            </a:p>
          </p:txBody>
        </p:sp>
        <p:sp>
          <p:nvSpPr>
            <p:cNvPr id="609" name="Google Shape;609;g318bd71f830_0_38"/>
            <p:cNvSpPr/>
            <p:nvPr/>
          </p:nvSpPr>
          <p:spPr>
            <a:xfrm>
              <a:off x="6639650" y="2525475"/>
              <a:ext cx="390900" cy="398100"/>
            </a:xfrm>
            <a:prstGeom prst="flowChartConnector">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highlight>
                    <a:schemeClr val="accent1"/>
                  </a:highlight>
                  <a:latin typeface="Times New Roman"/>
                  <a:ea typeface="Times New Roman"/>
                  <a:cs typeface="Times New Roman"/>
                  <a:sym typeface="Times New Roman"/>
                </a:rPr>
                <a:t>5</a:t>
              </a:r>
              <a:endParaRPr sz="2000">
                <a:solidFill>
                  <a:schemeClr val="lt1"/>
                </a:solidFill>
                <a:highlight>
                  <a:schemeClr val="accent1"/>
                </a:highlight>
                <a:latin typeface="Times New Roman"/>
                <a:ea typeface="Times New Roman"/>
                <a:cs typeface="Times New Roman"/>
                <a:sym typeface="Times New Roman"/>
              </a:endParaRPr>
            </a:p>
          </p:txBody>
        </p:sp>
      </p:grpSp>
      <p:grpSp>
        <p:nvGrpSpPr>
          <p:cNvPr id="610" name="Google Shape;610;g318bd71f830_0_38"/>
          <p:cNvGrpSpPr/>
          <p:nvPr/>
        </p:nvGrpSpPr>
        <p:grpSpPr>
          <a:xfrm>
            <a:off x="12786494" y="3842250"/>
            <a:ext cx="2933956" cy="398125"/>
            <a:chOff x="6639650" y="2525475"/>
            <a:chExt cx="2933956" cy="398125"/>
          </a:xfrm>
        </p:grpSpPr>
        <p:sp>
          <p:nvSpPr>
            <p:cNvPr id="611" name="Google Shape;611;g318bd71f830_0_38"/>
            <p:cNvSpPr/>
            <p:nvPr/>
          </p:nvSpPr>
          <p:spPr>
            <a:xfrm>
              <a:off x="6797856" y="2525500"/>
              <a:ext cx="2775750" cy="398100"/>
            </a:xfrm>
            <a:prstGeom prst="flowChartProcess">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chemeClr val="lt1"/>
                  </a:solidFill>
                  <a:highlight>
                    <a:schemeClr val="accent1"/>
                  </a:highlight>
                  <a:latin typeface="Times New Roman"/>
                  <a:ea typeface="Times New Roman"/>
                  <a:cs typeface="Times New Roman"/>
                  <a:sym typeface="Times New Roman"/>
                </a:rPr>
                <a:t>    Reliable Insights</a:t>
              </a:r>
              <a:endParaRPr sz="2500">
                <a:solidFill>
                  <a:schemeClr val="lt1"/>
                </a:solidFill>
                <a:highlight>
                  <a:schemeClr val="accent1"/>
                </a:highlight>
                <a:latin typeface="Times New Roman"/>
                <a:ea typeface="Times New Roman"/>
                <a:cs typeface="Times New Roman"/>
                <a:sym typeface="Times New Roman"/>
              </a:endParaRPr>
            </a:p>
          </p:txBody>
        </p:sp>
        <p:sp>
          <p:nvSpPr>
            <p:cNvPr id="612" name="Google Shape;612;g318bd71f830_0_38"/>
            <p:cNvSpPr/>
            <p:nvPr/>
          </p:nvSpPr>
          <p:spPr>
            <a:xfrm>
              <a:off x="6639650" y="2525475"/>
              <a:ext cx="390900" cy="398100"/>
            </a:xfrm>
            <a:prstGeom prst="flowChartConnector">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highlight>
                    <a:schemeClr val="accent1"/>
                  </a:highlight>
                  <a:latin typeface="Times New Roman"/>
                  <a:ea typeface="Times New Roman"/>
                  <a:cs typeface="Times New Roman"/>
                  <a:sym typeface="Times New Roman"/>
                </a:rPr>
                <a:t>6</a:t>
              </a:r>
              <a:endParaRPr sz="2000">
                <a:solidFill>
                  <a:schemeClr val="lt1"/>
                </a:solidFill>
                <a:highlight>
                  <a:schemeClr val="accent1"/>
                </a:highlight>
                <a:latin typeface="Times New Roman"/>
                <a:ea typeface="Times New Roman"/>
                <a:cs typeface="Times New Roman"/>
                <a:sym typeface="Times New Roman"/>
              </a:endParaRPr>
            </a:p>
          </p:txBody>
        </p:sp>
      </p:grpSp>
      <p:grpSp>
        <p:nvGrpSpPr>
          <p:cNvPr id="613" name="Google Shape;613;g318bd71f830_0_38"/>
          <p:cNvGrpSpPr/>
          <p:nvPr/>
        </p:nvGrpSpPr>
        <p:grpSpPr>
          <a:xfrm>
            <a:off x="12786488" y="4625650"/>
            <a:ext cx="3743212" cy="398100"/>
            <a:chOff x="6639650" y="2525475"/>
            <a:chExt cx="3743212" cy="398100"/>
          </a:xfrm>
        </p:grpSpPr>
        <p:sp>
          <p:nvSpPr>
            <p:cNvPr id="614" name="Google Shape;614;g318bd71f830_0_38"/>
            <p:cNvSpPr/>
            <p:nvPr/>
          </p:nvSpPr>
          <p:spPr>
            <a:xfrm>
              <a:off x="6797862" y="2525475"/>
              <a:ext cx="3585000" cy="398100"/>
            </a:xfrm>
            <a:prstGeom prst="flowChartProcess">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chemeClr val="lt1"/>
                  </a:solidFill>
                  <a:highlight>
                    <a:schemeClr val="accent1"/>
                  </a:highlight>
                  <a:latin typeface="Times New Roman"/>
                  <a:ea typeface="Times New Roman"/>
                  <a:cs typeface="Times New Roman"/>
                  <a:sym typeface="Times New Roman"/>
                </a:rPr>
                <a:t>    Articles Summarization</a:t>
              </a:r>
              <a:endParaRPr sz="2500">
                <a:solidFill>
                  <a:schemeClr val="lt1"/>
                </a:solidFill>
                <a:highlight>
                  <a:schemeClr val="accent1"/>
                </a:highlight>
                <a:latin typeface="Times New Roman"/>
                <a:ea typeface="Times New Roman"/>
                <a:cs typeface="Times New Roman"/>
                <a:sym typeface="Times New Roman"/>
              </a:endParaRPr>
            </a:p>
          </p:txBody>
        </p:sp>
        <p:sp>
          <p:nvSpPr>
            <p:cNvPr id="615" name="Google Shape;615;g318bd71f830_0_38"/>
            <p:cNvSpPr/>
            <p:nvPr/>
          </p:nvSpPr>
          <p:spPr>
            <a:xfrm>
              <a:off x="6639650" y="2525475"/>
              <a:ext cx="390900" cy="398100"/>
            </a:xfrm>
            <a:prstGeom prst="flowChartConnector">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highlight>
                    <a:schemeClr val="accent1"/>
                  </a:highlight>
                  <a:latin typeface="Times New Roman"/>
                  <a:ea typeface="Times New Roman"/>
                  <a:cs typeface="Times New Roman"/>
                  <a:sym typeface="Times New Roman"/>
                </a:rPr>
                <a:t>7</a:t>
              </a:r>
              <a:endParaRPr sz="2000">
                <a:solidFill>
                  <a:schemeClr val="lt1"/>
                </a:solidFill>
                <a:highlight>
                  <a:schemeClr val="accent1"/>
                </a:highlight>
                <a:latin typeface="Times New Roman"/>
                <a:ea typeface="Times New Roman"/>
                <a:cs typeface="Times New Roman"/>
                <a:sym typeface="Times New Roman"/>
              </a:endParaRPr>
            </a:p>
          </p:txBody>
        </p:sp>
      </p:grpSp>
      <p:sp>
        <p:nvSpPr>
          <p:cNvPr id="616" name="Google Shape;616;g318bd71f830_0_38"/>
          <p:cNvSpPr txBox="1"/>
          <p:nvPr/>
        </p:nvSpPr>
        <p:spPr>
          <a:xfrm>
            <a:off x="8368150" y="6310225"/>
            <a:ext cx="5232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800">
              <a:solidFill>
                <a:schemeClr val="accent1"/>
              </a:solidFill>
            </a:endParaRPr>
          </a:p>
        </p:txBody>
      </p:sp>
      <p:grpSp>
        <p:nvGrpSpPr>
          <p:cNvPr id="617" name="Google Shape;617;g318bd71f830_0_38"/>
          <p:cNvGrpSpPr/>
          <p:nvPr/>
        </p:nvGrpSpPr>
        <p:grpSpPr>
          <a:xfrm>
            <a:off x="6407800" y="6184838"/>
            <a:ext cx="11288275" cy="3040462"/>
            <a:chOff x="6636400" y="5956238"/>
            <a:chExt cx="11288275" cy="3040462"/>
          </a:xfrm>
        </p:grpSpPr>
        <p:sp>
          <p:nvSpPr>
            <p:cNvPr id="618" name="Google Shape;618;g318bd71f830_0_38"/>
            <p:cNvSpPr txBox="1"/>
            <p:nvPr/>
          </p:nvSpPr>
          <p:spPr>
            <a:xfrm>
              <a:off x="6861550" y="6648675"/>
              <a:ext cx="10870800" cy="16239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500" b="1" dirty="0">
                <a:solidFill>
                  <a:srgbClr val="0D0D0D"/>
                </a:solidFill>
                <a:highlight>
                  <a:schemeClr val="lt1"/>
                </a:highlight>
                <a:latin typeface="Times New Roman"/>
                <a:ea typeface="Times New Roman"/>
                <a:cs typeface="Times New Roman"/>
                <a:sym typeface="Times New Roman"/>
              </a:endParaRPr>
            </a:p>
            <a:p>
              <a:pPr marL="457200" lvl="0" indent="-406400" algn="l" rtl="0">
                <a:spcBef>
                  <a:spcPts val="0"/>
                </a:spcBef>
                <a:spcAft>
                  <a:spcPts val="0"/>
                </a:spcAft>
                <a:buClr>
                  <a:srgbClr val="0D0D0D"/>
                </a:buClr>
                <a:buSzPts val="2800"/>
                <a:buFont typeface="Times New Roman"/>
                <a:buChar char="●"/>
              </a:pPr>
              <a:r>
                <a:rPr lang="en-US" sz="2800" b="1" dirty="0">
                  <a:solidFill>
                    <a:srgbClr val="0D0D0D"/>
                  </a:solidFill>
                  <a:highlight>
                    <a:schemeClr val="lt1"/>
                  </a:highlight>
                  <a:latin typeface="Times New Roman"/>
                  <a:ea typeface="Times New Roman"/>
                  <a:cs typeface="Times New Roman"/>
                  <a:sym typeface="Times New Roman"/>
                </a:rPr>
                <a:t>Growing demand for adoption of AI-driven market research tools</a:t>
              </a:r>
              <a:endParaRPr sz="2800" b="1" dirty="0">
                <a:solidFill>
                  <a:srgbClr val="0D0D0D"/>
                </a:solidFill>
                <a:highlight>
                  <a:schemeClr val="lt1"/>
                </a:highlight>
                <a:latin typeface="Times New Roman"/>
                <a:ea typeface="Times New Roman"/>
                <a:cs typeface="Times New Roman"/>
                <a:sym typeface="Times New Roman"/>
              </a:endParaRPr>
            </a:p>
            <a:p>
              <a:pPr marL="457200" lvl="0" indent="-406400" algn="l" rtl="0">
                <a:spcBef>
                  <a:spcPts val="0"/>
                </a:spcBef>
                <a:spcAft>
                  <a:spcPts val="0"/>
                </a:spcAft>
                <a:buClr>
                  <a:srgbClr val="0D0D0D"/>
                </a:buClr>
                <a:buSzPts val="2800"/>
                <a:buFont typeface="Times New Roman"/>
                <a:buChar char="●"/>
              </a:pPr>
              <a:r>
                <a:rPr lang="en-US" sz="2800" b="1" dirty="0">
                  <a:solidFill>
                    <a:srgbClr val="0D0D0D"/>
                  </a:solidFill>
                  <a:highlight>
                    <a:schemeClr val="lt1"/>
                  </a:highlight>
                  <a:latin typeface="Times New Roman"/>
                  <a:ea typeface="Times New Roman"/>
                  <a:cs typeface="Times New Roman"/>
                  <a:sym typeface="Times New Roman"/>
                </a:rPr>
                <a:t>This application would’ve slashed our workload by 60%</a:t>
              </a:r>
              <a:endParaRPr sz="2800" b="1" dirty="0">
                <a:solidFill>
                  <a:srgbClr val="0D0D0D"/>
                </a:solidFill>
                <a:highlight>
                  <a:schemeClr val="lt1"/>
                </a:highlight>
                <a:latin typeface="Times New Roman"/>
                <a:ea typeface="Times New Roman"/>
                <a:cs typeface="Times New Roman"/>
                <a:sym typeface="Times New Roman"/>
              </a:endParaRPr>
            </a:p>
            <a:p>
              <a:pPr marL="457200" lvl="0" indent="0" algn="l" rtl="0">
                <a:spcBef>
                  <a:spcPts val="0"/>
                </a:spcBef>
                <a:spcAft>
                  <a:spcPts val="0"/>
                </a:spcAft>
                <a:buNone/>
              </a:pPr>
              <a:endParaRPr sz="2500" b="1" dirty="0">
                <a:solidFill>
                  <a:srgbClr val="0D0D0D"/>
                </a:solidFill>
                <a:highlight>
                  <a:schemeClr val="lt1"/>
                </a:highlight>
                <a:latin typeface="Times New Roman"/>
                <a:ea typeface="Times New Roman"/>
                <a:cs typeface="Times New Roman"/>
                <a:sym typeface="Times New Roman"/>
              </a:endParaRPr>
            </a:p>
          </p:txBody>
        </p:sp>
        <p:sp>
          <p:nvSpPr>
            <p:cNvPr id="619" name="Google Shape;619;g318bd71f830_0_38"/>
            <p:cNvSpPr txBox="1"/>
            <p:nvPr/>
          </p:nvSpPr>
          <p:spPr>
            <a:xfrm>
              <a:off x="17401475" y="7965300"/>
              <a:ext cx="5232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500" b="1">
                  <a:solidFill>
                    <a:schemeClr val="accent1"/>
                  </a:solidFill>
                  <a:highlight>
                    <a:schemeClr val="lt1"/>
                  </a:highlight>
                  <a:latin typeface="Times New Roman"/>
                  <a:ea typeface="Times New Roman"/>
                  <a:cs typeface="Times New Roman"/>
                  <a:sym typeface="Times New Roman"/>
                </a:rPr>
                <a:t>🙷</a:t>
              </a:r>
              <a:endParaRPr sz="5500">
                <a:solidFill>
                  <a:schemeClr val="accent1"/>
                </a:solidFill>
              </a:endParaRPr>
            </a:p>
          </p:txBody>
        </p:sp>
        <p:sp>
          <p:nvSpPr>
            <p:cNvPr id="620" name="Google Shape;620;g318bd71f830_0_38"/>
            <p:cNvSpPr txBox="1"/>
            <p:nvPr/>
          </p:nvSpPr>
          <p:spPr>
            <a:xfrm rot="10800000">
              <a:off x="6636400" y="5956238"/>
              <a:ext cx="5232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500" b="1" dirty="0">
                  <a:solidFill>
                    <a:schemeClr val="accent1"/>
                  </a:solidFill>
                  <a:highlight>
                    <a:schemeClr val="lt1"/>
                  </a:highlight>
                  <a:latin typeface="Times New Roman"/>
                  <a:ea typeface="Times New Roman"/>
                  <a:cs typeface="Times New Roman"/>
                  <a:sym typeface="Times New Roman"/>
                </a:rPr>
                <a:t>🙷</a:t>
              </a:r>
              <a:endParaRPr sz="5500" dirty="0">
                <a:solidFill>
                  <a:schemeClr val="accent1"/>
                </a:solidFill>
              </a:endParaRPr>
            </a:p>
          </p:txBody>
        </p:sp>
      </p:grpSp>
      <p:grpSp>
        <p:nvGrpSpPr>
          <p:cNvPr id="621" name="Google Shape;621;g318bd71f830_0_38"/>
          <p:cNvGrpSpPr/>
          <p:nvPr/>
        </p:nvGrpSpPr>
        <p:grpSpPr>
          <a:xfrm>
            <a:off x="12786488" y="5409025"/>
            <a:ext cx="4253485" cy="398100"/>
            <a:chOff x="6639650" y="2525475"/>
            <a:chExt cx="4253485" cy="398100"/>
          </a:xfrm>
        </p:grpSpPr>
        <p:sp>
          <p:nvSpPr>
            <p:cNvPr id="622" name="Google Shape;622;g318bd71f830_0_38"/>
            <p:cNvSpPr/>
            <p:nvPr/>
          </p:nvSpPr>
          <p:spPr>
            <a:xfrm>
              <a:off x="6797860" y="2525475"/>
              <a:ext cx="4095275" cy="398100"/>
            </a:xfrm>
            <a:prstGeom prst="flowChartProcess">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500">
                  <a:solidFill>
                    <a:schemeClr val="lt1"/>
                  </a:solidFill>
                  <a:highlight>
                    <a:schemeClr val="accent1"/>
                  </a:highlight>
                  <a:latin typeface="Times New Roman"/>
                  <a:ea typeface="Times New Roman"/>
                  <a:cs typeface="Times New Roman"/>
                  <a:sym typeface="Times New Roman"/>
                </a:rPr>
                <a:t>    Swiftly Navigating Articles</a:t>
              </a:r>
              <a:endParaRPr sz="2500">
                <a:solidFill>
                  <a:schemeClr val="lt1"/>
                </a:solidFill>
                <a:highlight>
                  <a:schemeClr val="accent1"/>
                </a:highlight>
                <a:latin typeface="Times New Roman"/>
                <a:ea typeface="Times New Roman"/>
                <a:cs typeface="Times New Roman"/>
                <a:sym typeface="Times New Roman"/>
              </a:endParaRPr>
            </a:p>
          </p:txBody>
        </p:sp>
        <p:sp>
          <p:nvSpPr>
            <p:cNvPr id="623" name="Google Shape;623;g318bd71f830_0_38"/>
            <p:cNvSpPr/>
            <p:nvPr/>
          </p:nvSpPr>
          <p:spPr>
            <a:xfrm>
              <a:off x="6639650" y="2525475"/>
              <a:ext cx="390900" cy="398100"/>
            </a:xfrm>
            <a:prstGeom prst="flowChartConnector">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highlight>
                    <a:schemeClr val="accent1"/>
                  </a:highlight>
                  <a:latin typeface="Times New Roman"/>
                  <a:ea typeface="Times New Roman"/>
                  <a:cs typeface="Times New Roman"/>
                  <a:sym typeface="Times New Roman"/>
                </a:rPr>
                <a:t>8</a:t>
              </a:r>
              <a:endParaRPr sz="2000">
                <a:solidFill>
                  <a:schemeClr val="lt1"/>
                </a:solidFill>
                <a:highlight>
                  <a:schemeClr val="accent1"/>
                </a:highlight>
                <a:latin typeface="Times New Roman"/>
                <a:ea typeface="Times New Roman"/>
                <a:cs typeface="Times New Roman"/>
                <a:sym typeface="Times New Roman"/>
              </a:endParaRPr>
            </a:p>
          </p:txBody>
        </p:sp>
      </p:grpSp>
      <p:sp>
        <p:nvSpPr>
          <p:cNvPr id="624" name="Google Shape;624;g318bd71f830_0_38"/>
          <p:cNvSpPr txBox="1"/>
          <p:nvPr/>
        </p:nvSpPr>
        <p:spPr>
          <a:xfrm>
            <a:off x="6583000" y="2190525"/>
            <a:ext cx="1048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900"/>
              <a:buFont typeface="Arial"/>
              <a:buNone/>
            </a:pPr>
            <a:r>
              <a:rPr lang="en-US" sz="3000" b="1" u="sng">
                <a:solidFill>
                  <a:schemeClr val="dk1"/>
                </a:solidFill>
                <a:latin typeface="Times New Roman"/>
                <a:ea typeface="Times New Roman"/>
                <a:cs typeface="Times New Roman"/>
                <a:sym typeface="Times New Roman"/>
              </a:rPr>
              <a:t>Top 8 Key Features Valued by Tech Market Researchers</a:t>
            </a:r>
            <a:endParaRPr sz="3000" b="1" i="0" u="sng" strike="noStrike" cap="none">
              <a:solidFill>
                <a:srgbClr val="000000"/>
              </a:solidFill>
              <a:highlight>
                <a:srgbClr val="FFFFFF"/>
              </a:highlight>
              <a:latin typeface="Times New Roman"/>
              <a:ea typeface="Times New Roman"/>
              <a:cs typeface="Times New Roman"/>
              <a:sym typeface="Times New Roman"/>
            </a:endParaRPr>
          </a:p>
        </p:txBody>
      </p:sp>
      <p:pic>
        <p:nvPicPr>
          <p:cNvPr id="625" name="Google Shape;625;g318bd71f830_0_38"/>
          <p:cNvPicPr preferRelativeResize="0"/>
          <p:nvPr/>
        </p:nvPicPr>
        <p:blipFill>
          <a:blip r:embed="rId3">
            <a:alphaModFix/>
          </a:blip>
          <a:stretch>
            <a:fillRect/>
          </a:stretch>
        </p:blipFill>
        <p:spPr>
          <a:xfrm>
            <a:off x="559913" y="2686877"/>
            <a:ext cx="2299026" cy="2172350"/>
          </a:xfrm>
          <a:prstGeom prst="rect">
            <a:avLst/>
          </a:prstGeom>
          <a:noFill/>
          <a:ln>
            <a:noFill/>
          </a:ln>
        </p:spPr>
      </p:pic>
      <p:pic>
        <p:nvPicPr>
          <p:cNvPr id="626" name="Google Shape;626;g318bd71f830_0_38"/>
          <p:cNvPicPr preferRelativeResize="0"/>
          <p:nvPr/>
        </p:nvPicPr>
        <p:blipFill>
          <a:blip r:embed="rId4">
            <a:alphaModFix/>
          </a:blip>
          <a:stretch>
            <a:fillRect/>
          </a:stretch>
        </p:blipFill>
        <p:spPr>
          <a:xfrm>
            <a:off x="3784875" y="2662500"/>
            <a:ext cx="2172349" cy="2172349"/>
          </a:xfrm>
          <a:prstGeom prst="rect">
            <a:avLst/>
          </a:prstGeom>
          <a:noFill/>
          <a:ln>
            <a:noFill/>
          </a:ln>
        </p:spPr>
      </p:pic>
      <p:pic>
        <p:nvPicPr>
          <p:cNvPr id="627" name="Google Shape;627;g318bd71f830_0_38"/>
          <p:cNvPicPr preferRelativeResize="0"/>
          <p:nvPr/>
        </p:nvPicPr>
        <p:blipFill>
          <a:blip r:embed="rId5">
            <a:alphaModFix/>
          </a:blip>
          <a:stretch>
            <a:fillRect/>
          </a:stretch>
        </p:blipFill>
        <p:spPr>
          <a:xfrm>
            <a:off x="623263" y="6328750"/>
            <a:ext cx="2172349" cy="2172349"/>
          </a:xfrm>
          <a:prstGeom prst="rect">
            <a:avLst/>
          </a:prstGeom>
          <a:noFill/>
          <a:ln>
            <a:noFill/>
          </a:ln>
        </p:spPr>
      </p:pic>
      <p:pic>
        <p:nvPicPr>
          <p:cNvPr id="628" name="Google Shape;628;g318bd71f830_0_38"/>
          <p:cNvPicPr preferRelativeResize="0"/>
          <p:nvPr/>
        </p:nvPicPr>
        <p:blipFill>
          <a:blip r:embed="rId6">
            <a:alphaModFix/>
          </a:blip>
          <a:stretch>
            <a:fillRect/>
          </a:stretch>
        </p:blipFill>
        <p:spPr>
          <a:xfrm>
            <a:off x="3690878" y="6328763"/>
            <a:ext cx="2172325" cy="2172325"/>
          </a:xfrm>
          <a:prstGeom prst="rect">
            <a:avLst/>
          </a:prstGeom>
          <a:noFill/>
          <a:ln>
            <a:noFill/>
          </a:ln>
        </p:spPr>
      </p:pic>
      <p:sp>
        <p:nvSpPr>
          <p:cNvPr id="3" name="TextBox 2">
            <a:extLst>
              <a:ext uri="{FF2B5EF4-FFF2-40B4-BE49-F238E27FC236}">
                <a16:creationId xmlns:a16="http://schemas.microsoft.com/office/drawing/2014/main" id="{1BA872DE-1622-27D0-C374-C86A89041539}"/>
              </a:ext>
            </a:extLst>
          </p:cNvPr>
          <p:cNvSpPr txBox="1"/>
          <p:nvPr/>
        </p:nvSpPr>
        <p:spPr>
          <a:xfrm>
            <a:off x="17106362" y="8210487"/>
            <a:ext cx="549788" cy="1292662"/>
          </a:xfrm>
          <a:prstGeom prst="rect">
            <a:avLst/>
          </a:prstGeom>
          <a:noFill/>
        </p:spPr>
        <p:txBody>
          <a:bodyPr wrap="square">
            <a:spAutoFit/>
          </a:bodyPr>
          <a:lstStyle/>
          <a:p>
            <a:pPr rtl="0">
              <a:spcBef>
                <a:spcPts val="0"/>
              </a:spcBef>
              <a:spcAft>
                <a:spcPts val="0"/>
              </a:spcAft>
            </a:pPr>
            <a:r>
              <a:rPr lang="en-US" sz="5000" b="1" i="0" u="none" strike="noStrike" dirty="0">
                <a:solidFill>
                  <a:srgbClr val="800000"/>
                </a:solidFill>
                <a:effectLst/>
                <a:latin typeface="Times New Roman" panose="02020603050405020304" pitchFamily="18" charset="0"/>
              </a:rPr>
              <a:t>🙷</a:t>
            </a:r>
            <a:endParaRPr lang="en-US" sz="5000" b="0" dirty="0">
              <a:effectLst/>
            </a:endParaRPr>
          </a:p>
          <a:p>
            <a:br>
              <a:rPr lang="en-US" dirty="0"/>
            </a:br>
            <a:endParaRPr lang="en-US" dirty="0"/>
          </a:p>
        </p:txBody>
      </p:sp>
      <p:sp>
        <p:nvSpPr>
          <p:cNvPr id="5" name="TextBox 4">
            <a:extLst>
              <a:ext uri="{FF2B5EF4-FFF2-40B4-BE49-F238E27FC236}">
                <a16:creationId xmlns:a16="http://schemas.microsoft.com/office/drawing/2014/main" id="{1C58DA20-C5C4-D3B2-ABD6-A9CB1C7DB8CE}"/>
              </a:ext>
            </a:extLst>
          </p:cNvPr>
          <p:cNvSpPr txBox="1"/>
          <p:nvPr/>
        </p:nvSpPr>
        <p:spPr>
          <a:xfrm rot="10800000">
            <a:off x="6461048" y="5857894"/>
            <a:ext cx="597174" cy="1292662"/>
          </a:xfrm>
          <a:prstGeom prst="rect">
            <a:avLst/>
          </a:prstGeom>
          <a:noFill/>
        </p:spPr>
        <p:txBody>
          <a:bodyPr wrap="square">
            <a:spAutoFit/>
          </a:bodyPr>
          <a:lstStyle/>
          <a:p>
            <a:pPr rtl="0">
              <a:spcBef>
                <a:spcPts val="0"/>
              </a:spcBef>
              <a:spcAft>
                <a:spcPts val="0"/>
              </a:spcAft>
            </a:pPr>
            <a:r>
              <a:rPr lang="en-US" sz="5000" b="1" i="0" u="none" strike="noStrike" dirty="0">
                <a:solidFill>
                  <a:srgbClr val="800000"/>
                </a:solidFill>
                <a:effectLst/>
                <a:latin typeface="Times New Roman" panose="02020603050405020304" pitchFamily="18" charset="0"/>
              </a:rPr>
              <a:t>🙷</a:t>
            </a:r>
            <a:endParaRPr lang="en-US" sz="5000" b="0" dirty="0">
              <a:effectLst/>
            </a:endParaRPr>
          </a:p>
          <a:p>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2da54e109f7_0_42"/>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6</a:t>
            </a:fld>
            <a:endParaRPr/>
          </a:p>
        </p:txBody>
      </p:sp>
      <p:sp>
        <p:nvSpPr>
          <p:cNvPr id="635" name="Google Shape;635;g2da54e109f7_0_42"/>
          <p:cNvSpPr txBox="1"/>
          <p:nvPr/>
        </p:nvSpPr>
        <p:spPr>
          <a:xfrm>
            <a:off x="646050" y="728875"/>
            <a:ext cx="15074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accent1"/>
                </a:solidFill>
                <a:highlight>
                  <a:srgbClr val="FFFFFF"/>
                </a:highlight>
                <a:latin typeface="Times New Roman"/>
                <a:ea typeface="Times New Roman"/>
                <a:cs typeface="Times New Roman"/>
                <a:sym typeface="Times New Roman"/>
              </a:rPr>
              <a:t>Unveiling the Unparalleled Edge of Our Solution</a:t>
            </a:r>
            <a:endParaRPr sz="4800" b="0" i="0" u="none" strike="noStrike" cap="none">
              <a:solidFill>
                <a:schemeClr val="accent1"/>
              </a:solidFill>
              <a:latin typeface="Times New Roman"/>
              <a:ea typeface="Times New Roman"/>
              <a:cs typeface="Times New Roman"/>
              <a:sym typeface="Times New Roman"/>
            </a:endParaRPr>
          </a:p>
        </p:txBody>
      </p:sp>
      <p:sp>
        <p:nvSpPr>
          <p:cNvPr id="636" name="Google Shape;636;g2da54e109f7_0_42"/>
          <p:cNvSpPr txBox="1"/>
          <p:nvPr/>
        </p:nvSpPr>
        <p:spPr>
          <a:xfrm>
            <a:off x="4148000" y="7433925"/>
            <a:ext cx="10144200" cy="164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3000" b="1">
                <a:solidFill>
                  <a:schemeClr val="dk1"/>
                </a:solidFill>
                <a:highlight>
                  <a:srgbClr val="FFFFFF"/>
                </a:highlight>
                <a:latin typeface="Times New Roman"/>
                <a:ea typeface="Times New Roman"/>
                <a:cs typeface="Times New Roman"/>
                <a:sym typeface="Times New Roman"/>
              </a:rPr>
              <a:t>Reliable </a:t>
            </a:r>
            <a:r>
              <a:rPr lang="en-US" sz="3000" b="1" i="0" u="none" strike="noStrike" cap="none">
                <a:solidFill>
                  <a:schemeClr val="dk1"/>
                </a:solidFill>
                <a:highlight>
                  <a:srgbClr val="FFFFFF"/>
                </a:highlight>
                <a:latin typeface="Times New Roman"/>
                <a:ea typeface="Times New Roman"/>
                <a:cs typeface="Times New Roman"/>
                <a:sym typeface="Times New Roman"/>
              </a:rPr>
              <a:t>and </a:t>
            </a:r>
            <a:r>
              <a:rPr lang="en-US" sz="3000" b="1">
                <a:solidFill>
                  <a:schemeClr val="dk1"/>
                </a:solidFill>
                <a:highlight>
                  <a:srgbClr val="FFFFFF"/>
                </a:highlight>
                <a:latin typeface="Times New Roman"/>
                <a:ea typeface="Times New Roman"/>
                <a:cs typeface="Times New Roman"/>
                <a:sym typeface="Times New Roman"/>
              </a:rPr>
              <a:t>Credible</a:t>
            </a:r>
            <a:r>
              <a:rPr lang="en-US" sz="3000">
                <a:solidFill>
                  <a:schemeClr val="dk1"/>
                </a:solidFill>
                <a:highlight>
                  <a:srgbClr val="FFFFFF"/>
                </a:highlight>
                <a:latin typeface="Times New Roman"/>
                <a:ea typeface="Times New Roman"/>
                <a:cs typeface="Times New Roman"/>
                <a:sym typeface="Times New Roman"/>
              </a:rPr>
              <a:t> d</a:t>
            </a:r>
            <a:r>
              <a:rPr lang="en-US" sz="3000" i="0" u="none" strike="noStrike" cap="none">
                <a:solidFill>
                  <a:schemeClr val="dk1"/>
                </a:solidFill>
                <a:highlight>
                  <a:srgbClr val="FFFFFF"/>
                </a:highlight>
                <a:latin typeface="Times New Roman"/>
                <a:ea typeface="Times New Roman"/>
                <a:cs typeface="Times New Roman"/>
                <a:sym typeface="Times New Roman"/>
              </a:rPr>
              <a:t>ata </a:t>
            </a:r>
            <a:r>
              <a:rPr lang="en-US" sz="3000">
                <a:solidFill>
                  <a:schemeClr val="dk1"/>
                </a:solidFill>
                <a:highlight>
                  <a:srgbClr val="FFFFFF"/>
                </a:highlight>
                <a:latin typeface="Times New Roman"/>
                <a:ea typeface="Times New Roman"/>
                <a:cs typeface="Times New Roman"/>
                <a:sym typeface="Times New Roman"/>
              </a:rPr>
              <a:t>s</a:t>
            </a:r>
            <a:r>
              <a:rPr lang="en-US" sz="3000" i="0" u="none" strike="noStrike" cap="none">
                <a:solidFill>
                  <a:schemeClr val="dk1"/>
                </a:solidFill>
                <a:highlight>
                  <a:srgbClr val="FFFFFF"/>
                </a:highlight>
                <a:latin typeface="Times New Roman"/>
                <a:ea typeface="Times New Roman"/>
                <a:cs typeface="Times New Roman"/>
                <a:sym typeface="Times New Roman"/>
              </a:rPr>
              <a:t>ource </a:t>
            </a:r>
            <a:r>
              <a:rPr lang="en-US" sz="3000">
                <a:solidFill>
                  <a:schemeClr val="dk1"/>
                </a:solidFill>
                <a:highlight>
                  <a:srgbClr val="FFFFFF"/>
                </a:highlight>
                <a:latin typeface="Times New Roman"/>
                <a:ea typeface="Times New Roman"/>
                <a:cs typeface="Times New Roman"/>
                <a:sym typeface="Times New Roman"/>
              </a:rPr>
              <a:t>e</a:t>
            </a:r>
            <a:r>
              <a:rPr lang="en-US" sz="3000" i="0" u="none" strike="noStrike" cap="none">
                <a:solidFill>
                  <a:schemeClr val="dk1"/>
                </a:solidFill>
                <a:highlight>
                  <a:srgbClr val="FFFFFF"/>
                </a:highlight>
                <a:latin typeface="Times New Roman"/>
                <a:ea typeface="Times New Roman"/>
                <a:cs typeface="Times New Roman"/>
                <a:sym typeface="Times New Roman"/>
              </a:rPr>
              <a:t>xclusively </a:t>
            </a:r>
            <a:r>
              <a:rPr lang="en-US" sz="3000">
                <a:solidFill>
                  <a:schemeClr val="dk1"/>
                </a:solidFill>
                <a:highlight>
                  <a:srgbClr val="FFFFFF"/>
                </a:highlight>
                <a:latin typeface="Times New Roman"/>
                <a:ea typeface="Times New Roman"/>
                <a:cs typeface="Times New Roman"/>
                <a:sym typeface="Times New Roman"/>
              </a:rPr>
              <a:t>composed </a:t>
            </a:r>
            <a:r>
              <a:rPr lang="en-US" sz="3000" i="0" u="none" strike="noStrike" cap="none">
                <a:solidFill>
                  <a:schemeClr val="dk1"/>
                </a:solidFill>
                <a:highlight>
                  <a:srgbClr val="FFFFFF"/>
                </a:highlight>
                <a:latin typeface="Times New Roman"/>
                <a:ea typeface="Times New Roman"/>
                <a:cs typeface="Times New Roman"/>
                <a:sym typeface="Times New Roman"/>
              </a:rPr>
              <a:t>of News Articles f</a:t>
            </a:r>
            <a:r>
              <a:rPr lang="en-US" sz="3000">
                <a:solidFill>
                  <a:schemeClr val="dk1"/>
                </a:solidFill>
                <a:highlight>
                  <a:srgbClr val="FFFFFF"/>
                </a:highlight>
                <a:latin typeface="Times New Roman"/>
                <a:ea typeface="Times New Roman"/>
                <a:cs typeface="Times New Roman"/>
                <a:sym typeface="Times New Roman"/>
              </a:rPr>
              <a:t>or higher accuracy and reliability over social media or forums</a:t>
            </a:r>
            <a:endParaRPr sz="3000" i="0" u="none" strike="noStrike" cap="none">
              <a:solidFill>
                <a:schemeClr val="dk1"/>
              </a:solidFill>
              <a:highlight>
                <a:schemeClr val="lt1"/>
              </a:highlight>
              <a:latin typeface="Times New Roman"/>
              <a:ea typeface="Times New Roman"/>
              <a:cs typeface="Times New Roman"/>
              <a:sym typeface="Times New Roman"/>
            </a:endParaRPr>
          </a:p>
        </p:txBody>
      </p:sp>
      <p:sp>
        <p:nvSpPr>
          <p:cNvPr id="637" name="Google Shape;637;g2da54e109f7_0_42"/>
          <p:cNvSpPr txBox="1"/>
          <p:nvPr/>
        </p:nvSpPr>
        <p:spPr>
          <a:xfrm>
            <a:off x="1443000" y="10401300"/>
            <a:ext cx="171546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pic>
        <p:nvPicPr>
          <p:cNvPr id="638" name="Google Shape;638;g2da54e109f7_0_42"/>
          <p:cNvPicPr preferRelativeResize="0"/>
          <p:nvPr/>
        </p:nvPicPr>
        <p:blipFill rotWithShape="1">
          <a:blip r:embed="rId3">
            <a:alphaModFix/>
          </a:blip>
          <a:srcRect l="21598" t="23021" r="22272" b="32220"/>
          <a:stretch/>
        </p:blipFill>
        <p:spPr>
          <a:xfrm>
            <a:off x="6810375" y="2095500"/>
            <a:ext cx="4667250" cy="4019549"/>
          </a:xfrm>
          <a:prstGeom prst="rect">
            <a:avLst/>
          </a:prstGeom>
          <a:noFill/>
          <a:ln>
            <a:noFill/>
          </a:ln>
        </p:spPr>
      </p:pic>
      <p:sp>
        <p:nvSpPr>
          <p:cNvPr id="639" name="Google Shape;639;g2da54e109f7_0_42"/>
          <p:cNvSpPr/>
          <p:nvPr/>
        </p:nvSpPr>
        <p:spPr>
          <a:xfrm>
            <a:off x="4848225" y="3600450"/>
            <a:ext cx="1971600" cy="381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640" name="Google Shape;640;g2da54e109f7_0_42"/>
          <p:cNvSpPr/>
          <p:nvPr/>
        </p:nvSpPr>
        <p:spPr>
          <a:xfrm rot="-5400984">
            <a:off x="8696299" y="6448350"/>
            <a:ext cx="10476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641" name="Google Shape;641;g2da54e109f7_0_42"/>
          <p:cNvSpPr/>
          <p:nvPr/>
        </p:nvSpPr>
        <p:spPr>
          <a:xfrm rot="10800000">
            <a:off x="11582250" y="3600450"/>
            <a:ext cx="1809900" cy="381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642" name="Google Shape;642;g2da54e109f7_0_42"/>
          <p:cNvSpPr txBox="1"/>
          <p:nvPr/>
        </p:nvSpPr>
        <p:spPr>
          <a:xfrm>
            <a:off x="571350" y="3257550"/>
            <a:ext cx="3782100" cy="341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3000" b="1" i="0" u="none" strike="noStrike" cap="none">
                <a:solidFill>
                  <a:schemeClr val="dk1"/>
                </a:solidFill>
                <a:highlight>
                  <a:srgbClr val="FFFFFF"/>
                </a:highlight>
                <a:latin typeface="Times New Roman"/>
                <a:ea typeface="Times New Roman"/>
                <a:cs typeface="Times New Roman"/>
                <a:sym typeface="Times New Roman"/>
              </a:rPr>
              <a:t>Focus on Tech Market</a:t>
            </a:r>
            <a:r>
              <a:rPr lang="en-US" sz="3000">
                <a:solidFill>
                  <a:schemeClr val="dk1"/>
                </a:solidFill>
                <a:latin typeface="Times New Roman"/>
                <a:ea typeface="Times New Roman"/>
                <a:cs typeface="Times New Roman"/>
                <a:sym typeface="Times New Roman"/>
              </a:rPr>
              <a:t> to capture domain-specific nuances</a:t>
            </a:r>
            <a:endParaRPr sz="30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643" name="Google Shape;643;g2da54e109f7_0_42"/>
          <p:cNvSpPr txBox="1"/>
          <p:nvPr/>
        </p:nvSpPr>
        <p:spPr>
          <a:xfrm>
            <a:off x="13377300" y="2800350"/>
            <a:ext cx="4281300" cy="300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3000" b="1" i="0" u="none" strike="noStrike" cap="none">
                <a:solidFill>
                  <a:srgbClr val="0D0D0D"/>
                </a:solidFill>
                <a:highlight>
                  <a:srgbClr val="FFFFFF"/>
                </a:highlight>
                <a:latin typeface="Times New Roman"/>
                <a:ea typeface="Times New Roman"/>
                <a:cs typeface="Times New Roman"/>
                <a:sym typeface="Times New Roman"/>
              </a:rPr>
              <a:t>One Stop Shop</a:t>
            </a:r>
            <a:r>
              <a:rPr lang="en-US" sz="3000" b="1">
                <a:solidFill>
                  <a:srgbClr val="0D0D0D"/>
                </a:solidFill>
                <a:highlight>
                  <a:srgbClr val="FFFFFF"/>
                </a:highlight>
                <a:latin typeface="Times New Roman"/>
                <a:ea typeface="Times New Roman"/>
                <a:cs typeface="Times New Roman"/>
                <a:sym typeface="Times New Roman"/>
              </a:rPr>
              <a:t> </a:t>
            </a:r>
            <a:r>
              <a:rPr lang="en-US" sz="3000">
                <a:solidFill>
                  <a:srgbClr val="0D0D0D"/>
                </a:solidFill>
                <a:highlight>
                  <a:srgbClr val="FFFFFF"/>
                </a:highlight>
                <a:latin typeface="Times New Roman"/>
                <a:ea typeface="Times New Roman"/>
                <a:cs typeface="Times New Roman"/>
                <a:sym typeface="Times New Roman"/>
              </a:rPr>
              <a:t>which makes it convenient and effective</a:t>
            </a:r>
            <a:endParaRPr sz="3000" i="0" u="none" strike="noStrike" cap="none">
              <a:solidFill>
                <a:srgbClr val="0D0D0D"/>
              </a:solidFill>
              <a:highlight>
                <a:srgbClr val="FFFFFF"/>
              </a:highlight>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endParaRPr sz="2500" b="0" i="0" u="none" strike="noStrike" cap="none">
              <a:solidFill>
                <a:srgbClr val="0D0D0D"/>
              </a:solidFill>
              <a:highlight>
                <a:srgbClr val="FFFFFF"/>
              </a:highlight>
              <a:latin typeface="Times New Roman"/>
              <a:ea typeface="Times New Roman"/>
              <a:cs typeface="Times New Roman"/>
              <a:sym typeface="Times New Roman"/>
            </a:endParaRPr>
          </a:p>
        </p:txBody>
      </p:sp>
      <p:pic>
        <p:nvPicPr>
          <p:cNvPr id="644" name="Google Shape;644;g2da54e109f7_0_42"/>
          <p:cNvPicPr preferRelativeResize="0"/>
          <p:nvPr/>
        </p:nvPicPr>
        <p:blipFill>
          <a:blip r:embed="rId4">
            <a:alphaModFix/>
          </a:blip>
          <a:stretch>
            <a:fillRect/>
          </a:stretch>
        </p:blipFill>
        <p:spPr>
          <a:xfrm>
            <a:off x="7178040" y="2587752"/>
            <a:ext cx="4000800" cy="2258568"/>
          </a:xfrm>
          <a:prstGeom prst="rect">
            <a:avLst/>
          </a:prstGeom>
          <a:noFill/>
          <a:ln>
            <a:noFill/>
          </a:ln>
        </p:spPr>
      </p:pic>
      <p:pic>
        <p:nvPicPr>
          <p:cNvPr id="645" name="Google Shape;645;g2da54e109f7_0_42"/>
          <p:cNvPicPr preferRelativeResize="0"/>
          <p:nvPr/>
        </p:nvPicPr>
        <p:blipFill>
          <a:blip r:embed="rId5">
            <a:alphaModFix/>
          </a:blip>
          <a:stretch>
            <a:fillRect/>
          </a:stretch>
        </p:blipFill>
        <p:spPr>
          <a:xfrm>
            <a:off x="4253475" y="4171625"/>
            <a:ext cx="581025" cy="742950"/>
          </a:xfrm>
          <a:prstGeom prst="rect">
            <a:avLst/>
          </a:prstGeom>
          <a:noFill/>
          <a:ln>
            <a:noFill/>
          </a:ln>
        </p:spPr>
      </p:pic>
      <p:pic>
        <p:nvPicPr>
          <p:cNvPr id="646" name="Google Shape;646;g2da54e109f7_0_42"/>
          <p:cNvPicPr preferRelativeResize="0"/>
          <p:nvPr/>
        </p:nvPicPr>
        <p:blipFill>
          <a:blip r:embed="rId6">
            <a:alphaModFix/>
          </a:blip>
          <a:stretch>
            <a:fillRect/>
          </a:stretch>
        </p:blipFill>
        <p:spPr>
          <a:xfrm>
            <a:off x="378400" y="4081463"/>
            <a:ext cx="695325" cy="752475"/>
          </a:xfrm>
          <a:prstGeom prst="rect">
            <a:avLst/>
          </a:prstGeom>
          <a:noFill/>
          <a:ln>
            <a:noFill/>
          </a:ln>
        </p:spPr>
      </p:pic>
      <p:pic>
        <p:nvPicPr>
          <p:cNvPr id="647" name="Google Shape;647;g2da54e109f7_0_42"/>
          <p:cNvPicPr preferRelativeResize="0"/>
          <p:nvPr/>
        </p:nvPicPr>
        <p:blipFill>
          <a:blip r:embed="rId7">
            <a:alphaModFix/>
          </a:blip>
          <a:stretch>
            <a:fillRect/>
          </a:stretch>
        </p:blipFill>
        <p:spPr>
          <a:xfrm>
            <a:off x="2166925" y="2436225"/>
            <a:ext cx="809625" cy="723900"/>
          </a:xfrm>
          <a:prstGeom prst="rect">
            <a:avLst/>
          </a:prstGeom>
          <a:noFill/>
          <a:ln>
            <a:noFill/>
          </a:ln>
        </p:spPr>
      </p:pic>
      <p:pic>
        <p:nvPicPr>
          <p:cNvPr id="648" name="Google Shape;648;g2da54e109f7_0_42"/>
          <p:cNvPicPr preferRelativeResize="0"/>
          <p:nvPr/>
        </p:nvPicPr>
        <p:blipFill>
          <a:blip r:embed="rId8">
            <a:alphaModFix/>
          </a:blip>
          <a:stretch>
            <a:fillRect/>
          </a:stretch>
        </p:blipFill>
        <p:spPr>
          <a:xfrm>
            <a:off x="3667113" y="2480624"/>
            <a:ext cx="809626" cy="809626"/>
          </a:xfrm>
          <a:prstGeom prst="rect">
            <a:avLst/>
          </a:prstGeom>
          <a:noFill/>
          <a:ln>
            <a:noFill/>
          </a:ln>
        </p:spPr>
      </p:pic>
      <p:pic>
        <p:nvPicPr>
          <p:cNvPr id="649" name="Google Shape;649;g2da54e109f7_0_42"/>
          <p:cNvPicPr preferRelativeResize="0"/>
          <p:nvPr/>
        </p:nvPicPr>
        <p:blipFill rotWithShape="1">
          <a:blip r:embed="rId9">
            <a:alphaModFix/>
          </a:blip>
          <a:srcRect b="22015"/>
          <a:stretch/>
        </p:blipFill>
        <p:spPr>
          <a:xfrm>
            <a:off x="717300" y="2421950"/>
            <a:ext cx="921000" cy="926974"/>
          </a:xfrm>
          <a:prstGeom prst="rect">
            <a:avLst/>
          </a:prstGeom>
          <a:noFill/>
          <a:ln>
            <a:noFill/>
          </a:ln>
        </p:spPr>
      </p:pic>
      <p:pic>
        <p:nvPicPr>
          <p:cNvPr id="650" name="Google Shape;650;g2da54e109f7_0_42"/>
          <p:cNvPicPr preferRelativeResize="0"/>
          <p:nvPr/>
        </p:nvPicPr>
        <p:blipFill>
          <a:blip r:embed="rId10">
            <a:alphaModFix/>
          </a:blip>
          <a:stretch>
            <a:fillRect/>
          </a:stretch>
        </p:blipFill>
        <p:spPr>
          <a:xfrm>
            <a:off x="2789900" y="7488287"/>
            <a:ext cx="1387375" cy="1387375"/>
          </a:xfrm>
          <a:prstGeom prst="rect">
            <a:avLst/>
          </a:prstGeom>
          <a:noFill/>
          <a:ln>
            <a:noFill/>
          </a:ln>
        </p:spPr>
      </p:pic>
      <p:pic>
        <p:nvPicPr>
          <p:cNvPr id="651" name="Google Shape;651;g2da54e109f7_0_42"/>
          <p:cNvPicPr preferRelativeResize="0"/>
          <p:nvPr/>
        </p:nvPicPr>
        <p:blipFill>
          <a:blip r:embed="rId11">
            <a:alphaModFix/>
          </a:blip>
          <a:stretch>
            <a:fillRect/>
          </a:stretch>
        </p:blipFill>
        <p:spPr>
          <a:xfrm>
            <a:off x="16659575" y="4453175"/>
            <a:ext cx="809625" cy="791792"/>
          </a:xfrm>
          <a:prstGeom prst="rect">
            <a:avLst/>
          </a:prstGeom>
          <a:noFill/>
          <a:ln>
            <a:noFill/>
          </a:ln>
        </p:spPr>
      </p:pic>
      <p:pic>
        <p:nvPicPr>
          <p:cNvPr id="652" name="Google Shape;652;g2da54e109f7_0_42"/>
          <p:cNvPicPr preferRelativeResize="0"/>
          <p:nvPr/>
        </p:nvPicPr>
        <p:blipFill>
          <a:blip r:embed="rId12">
            <a:alphaModFix/>
          </a:blip>
          <a:stretch>
            <a:fillRect/>
          </a:stretch>
        </p:blipFill>
        <p:spPr>
          <a:xfrm>
            <a:off x="13715850" y="4376263"/>
            <a:ext cx="921000" cy="921000"/>
          </a:xfrm>
          <a:prstGeom prst="rect">
            <a:avLst/>
          </a:prstGeom>
          <a:noFill/>
          <a:ln>
            <a:noFill/>
          </a:ln>
        </p:spPr>
      </p:pic>
      <p:pic>
        <p:nvPicPr>
          <p:cNvPr id="653" name="Google Shape;653;g2da54e109f7_0_42"/>
          <p:cNvPicPr preferRelativeResize="0"/>
          <p:nvPr/>
        </p:nvPicPr>
        <p:blipFill>
          <a:blip r:embed="rId13">
            <a:alphaModFix/>
          </a:blip>
          <a:stretch>
            <a:fillRect/>
          </a:stretch>
        </p:blipFill>
        <p:spPr>
          <a:xfrm>
            <a:off x="14789050" y="4388575"/>
            <a:ext cx="921000" cy="921000"/>
          </a:xfrm>
          <a:prstGeom prst="rect">
            <a:avLst/>
          </a:prstGeom>
          <a:noFill/>
          <a:ln>
            <a:noFill/>
          </a:ln>
        </p:spPr>
      </p:pic>
      <p:pic>
        <p:nvPicPr>
          <p:cNvPr id="654" name="Google Shape;654;g2da54e109f7_0_42"/>
          <p:cNvPicPr preferRelativeResize="0"/>
          <p:nvPr/>
        </p:nvPicPr>
        <p:blipFill rotWithShape="1">
          <a:blip r:embed="rId14">
            <a:alphaModFix/>
          </a:blip>
          <a:srcRect l="16180" r="12099"/>
          <a:stretch/>
        </p:blipFill>
        <p:spPr>
          <a:xfrm>
            <a:off x="15836825" y="4312925"/>
            <a:ext cx="751449" cy="1047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2df108a39bf_0_80"/>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7</a:t>
            </a:fld>
            <a:endParaRPr/>
          </a:p>
        </p:txBody>
      </p:sp>
      <p:sp>
        <p:nvSpPr>
          <p:cNvPr id="661" name="Google Shape;661;g2df108a39bf_0_80"/>
          <p:cNvSpPr txBox="1"/>
          <p:nvPr/>
        </p:nvSpPr>
        <p:spPr>
          <a:xfrm>
            <a:off x="516900" y="768675"/>
            <a:ext cx="181296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a:solidFill>
                  <a:schemeClr val="accent1"/>
                </a:solidFill>
                <a:highlight>
                  <a:srgbClr val="FFFFFF"/>
                </a:highlight>
                <a:latin typeface="Times New Roman"/>
                <a:ea typeface="Times New Roman"/>
                <a:cs typeface="Times New Roman"/>
                <a:sym typeface="Times New Roman"/>
              </a:rPr>
              <a:t>Raw to Refined: Mastering the Art of Cleaning with Our Pipeline</a:t>
            </a:r>
            <a:endParaRPr sz="4800" b="0" i="0" u="none" strike="noStrike" cap="none">
              <a:solidFill>
                <a:schemeClr val="accent1"/>
              </a:solidFill>
              <a:latin typeface="Times New Roman"/>
              <a:ea typeface="Times New Roman"/>
              <a:cs typeface="Times New Roman"/>
              <a:sym typeface="Times New Roman"/>
            </a:endParaRPr>
          </a:p>
        </p:txBody>
      </p:sp>
      <p:pic>
        <p:nvPicPr>
          <p:cNvPr id="662" name="Google Shape;662;g2df108a39bf_0_80"/>
          <p:cNvPicPr preferRelativeResize="0"/>
          <p:nvPr/>
        </p:nvPicPr>
        <p:blipFill rotWithShape="1">
          <a:blip r:embed="rId3">
            <a:alphaModFix/>
          </a:blip>
          <a:srcRect l="6594" t="6439" r="6629" b="54814"/>
          <a:stretch/>
        </p:blipFill>
        <p:spPr>
          <a:xfrm>
            <a:off x="152400" y="2497112"/>
            <a:ext cx="18060451" cy="2581438"/>
          </a:xfrm>
          <a:prstGeom prst="rect">
            <a:avLst/>
          </a:prstGeom>
          <a:noFill/>
          <a:ln>
            <a:noFill/>
          </a:ln>
        </p:spPr>
      </p:pic>
      <p:pic>
        <p:nvPicPr>
          <p:cNvPr id="663" name="Google Shape;663;g2df108a39bf_0_80"/>
          <p:cNvPicPr preferRelativeResize="0"/>
          <p:nvPr/>
        </p:nvPicPr>
        <p:blipFill rotWithShape="1">
          <a:blip r:embed="rId3">
            <a:alphaModFix/>
          </a:blip>
          <a:srcRect l="6594" t="45238" r="6629" b="39264"/>
          <a:stretch/>
        </p:blipFill>
        <p:spPr>
          <a:xfrm>
            <a:off x="2563100" y="5078550"/>
            <a:ext cx="15649752" cy="1032450"/>
          </a:xfrm>
          <a:prstGeom prst="rect">
            <a:avLst/>
          </a:prstGeom>
          <a:noFill/>
          <a:ln>
            <a:noFill/>
          </a:ln>
        </p:spPr>
      </p:pic>
      <p:sp>
        <p:nvSpPr>
          <p:cNvPr id="664" name="Google Shape;664;g2df108a39bf_0_80"/>
          <p:cNvSpPr txBox="1"/>
          <p:nvPr/>
        </p:nvSpPr>
        <p:spPr>
          <a:xfrm>
            <a:off x="7026650" y="5829925"/>
            <a:ext cx="11186100" cy="6714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800">
              <a:solidFill>
                <a:schemeClr val="dk2"/>
              </a:solidFill>
              <a:latin typeface="Helvetica Neue"/>
              <a:ea typeface="Helvetica Neue"/>
              <a:cs typeface="Helvetica Neue"/>
              <a:sym typeface="Helvetica Neue"/>
            </a:endParaRPr>
          </a:p>
        </p:txBody>
      </p:sp>
      <p:pic>
        <p:nvPicPr>
          <p:cNvPr id="665" name="Google Shape;665;g2df108a39bf_0_80"/>
          <p:cNvPicPr preferRelativeResize="0"/>
          <p:nvPr/>
        </p:nvPicPr>
        <p:blipFill rotWithShape="1">
          <a:blip r:embed="rId3">
            <a:alphaModFix/>
          </a:blip>
          <a:srcRect l="50232" t="56332" r="6626" b="11443"/>
          <a:stretch/>
        </p:blipFill>
        <p:spPr>
          <a:xfrm>
            <a:off x="8990125" y="6373100"/>
            <a:ext cx="8347123" cy="1995887"/>
          </a:xfrm>
          <a:prstGeom prst="rect">
            <a:avLst/>
          </a:prstGeom>
          <a:noFill/>
          <a:ln>
            <a:noFill/>
          </a:ln>
        </p:spPr>
      </p:pic>
      <p:sp>
        <p:nvSpPr>
          <p:cNvPr id="666" name="Google Shape;666;g2df108a39bf_0_80"/>
          <p:cNvSpPr/>
          <p:nvPr/>
        </p:nvSpPr>
        <p:spPr>
          <a:xfrm>
            <a:off x="1738750" y="6187200"/>
            <a:ext cx="3414150" cy="852606"/>
          </a:xfrm>
          <a:prstGeom prst="flowChartTerminator">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Custom Cleaning Pipeline</a:t>
            </a:r>
            <a:endParaRPr sz="1800" b="1">
              <a:solidFill>
                <a:schemeClr val="dk1"/>
              </a:solidFill>
              <a:latin typeface="Times New Roman"/>
              <a:ea typeface="Times New Roman"/>
              <a:cs typeface="Times New Roman"/>
              <a:sym typeface="Times New Roman"/>
            </a:endParaRPr>
          </a:p>
        </p:txBody>
      </p:sp>
      <p:sp>
        <p:nvSpPr>
          <p:cNvPr id="667" name="Google Shape;667;g2df108a39bf_0_80"/>
          <p:cNvSpPr/>
          <p:nvPr/>
        </p:nvSpPr>
        <p:spPr>
          <a:xfrm>
            <a:off x="679450" y="7667950"/>
            <a:ext cx="2545182" cy="852606"/>
          </a:xfrm>
          <a:prstGeom prst="flowChartTerminator">
            <a:avLst/>
          </a:prstGeom>
          <a:solidFill>
            <a:srgbClr val="F7F4E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Beautiful Soup</a:t>
            </a:r>
            <a:endParaRPr sz="1800">
              <a:solidFill>
                <a:schemeClr val="dk1"/>
              </a:solidFill>
              <a:latin typeface="Times New Roman"/>
              <a:ea typeface="Times New Roman"/>
              <a:cs typeface="Times New Roman"/>
              <a:sym typeface="Times New Roman"/>
            </a:endParaRPr>
          </a:p>
        </p:txBody>
      </p:sp>
      <p:sp>
        <p:nvSpPr>
          <p:cNvPr id="668" name="Google Shape;668;g2df108a39bf_0_80"/>
          <p:cNvSpPr/>
          <p:nvPr/>
        </p:nvSpPr>
        <p:spPr>
          <a:xfrm>
            <a:off x="3642850" y="7667950"/>
            <a:ext cx="2545182" cy="852606"/>
          </a:xfrm>
          <a:prstGeom prst="flowChartTerminator">
            <a:avLst/>
          </a:prstGeom>
          <a:solidFill>
            <a:srgbClr val="FCFCC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Regex</a:t>
            </a:r>
            <a:endParaRPr sz="1800">
              <a:solidFill>
                <a:schemeClr val="dk1"/>
              </a:solidFill>
              <a:latin typeface="Times New Roman"/>
              <a:ea typeface="Times New Roman"/>
              <a:cs typeface="Times New Roman"/>
              <a:sym typeface="Times New Roman"/>
            </a:endParaRPr>
          </a:p>
        </p:txBody>
      </p:sp>
      <p:sp>
        <p:nvSpPr>
          <p:cNvPr id="669" name="Google Shape;669;g2df108a39bf_0_80"/>
          <p:cNvSpPr/>
          <p:nvPr/>
        </p:nvSpPr>
        <p:spPr>
          <a:xfrm>
            <a:off x="7069925" y="6084650"/>
            <a:ext cx="1493700" cy="2436000"/>
          </a:xfrm>
          <a:prstGeom prst="can">
            <a:avLst>
              <a:gd name="adj" fmla="val 25000"/>
            </a:avLst>
          </a:prstGeom>
          <a:solidFill>
            <a:srgbClr val="FCE23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a:latin typeface="Times New Roman"/>
                <a:ea typeface="Times New Roman"/>
                <a:cs typeface="Times New Roman"/>
                <a:sym typeface="Times New Roman"/>
              </a:rPr>
              <a:t>Cleaned</a:t>
            </a:r>
            <a:endParaRPr sz="1800" b="1">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Times New Roman"/>
                <a:ea typeface="Times New Roman"/>
                <a:cs typeface="Times New Roman"/>
                <a:sym typeface="Times New Roman"/>
              </a:rPr>
              <a:t>Preprocessed </a:t>
            </a:r>
            <a:endParaRPr sz="1800" b="1">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b="1">
                <a:latin typeface="Times New Roman"/>
                <a:ea typeface="Times New Roman"/>
                <a:cs typeface="Times New Roman"/>
                <a:sym typeface="Times New Roman"/>
              </a:rPr>
              <a:t> Data</a:t>
            </a:r>
            <a:endParaRPr sz="1800" b="1" i="0" u="none" strike="noStrike" cap="none">
              <a:solidFill>
                <a:srgbClr val="000000"/>
              </a:solidFill>
              <a:latin typeface="Times New Roman"/>
              <a:ea typeface="Times New Roman"/>
              <a:cs typeface="Times New Roman"/>
              <a:sym typeface="Times New Roman"/>
            </a:endParaRPr>
          </a:p>
        </p:txBody>
      </p:sp>
      <p:cxnSp>
        <p:nvCxnSpPr>
          <p:cNvPr id="670" name="Google Shape;670;g2df108a39bf_0_80"/>
          <p:cNvCxnSpPr>
            <a:stCxn id="666" idx="2"/>
            <a:endCxn id="667" idx="0"/>
          </p:cNvCxnSpPr>
          <p:nvPr/>
        </p:nvCxnSpPr>
        <p:spPr>
          <a:xfrm flipH="1">
            <a:off x="1952125" y="7039806"/>
            <a:ext cx="1493700" cy="628200"/>
          </a:xfrm>
          <a:prstGeom prst="straightConnector1">
            <a:avLst/>
          </a:prstGeom>
          <a:noFill/>
          <a:ln w="9525" cap="flat" cmpd="sng">
            <a:solidFill>
              <a:schemeClr val="dk1"/>
            </a:solidFill>
            <a:prstDash val="solid"/>
            <a:round/>
            <a:headEnd type="none" w="med" len="med"/>
            <a:tailEnd type="triangle" w="med" len="med"/>
          </a:ln>
        </p:spPr>
      </p:cxnSp>
      <p:cxnSp>
        <p:nvCxnSpPr>
          <p:cNvPr id="671" name="Google Shape;671;g2df108a39bf_0_80"/>
          <p:cNvCxnSpPr>
            <a:stCxn id="666" idx="2"/>
            <a:endCxn id="668" idx="0"/>
          </p:cNvCxnSpPr>
          <p:nvPr/>
        </p:nvCxnSpPr>
        <p:spPr>
          <a:xfrm>
            <a:off x="3445825" y="7039806"/>
            <a:ext cx="1469700" cy="628200"/>
          </a:xfrm>
          <a:prstGeom prst="straightConnector1">
            <a:avLst/>
          </a:prstGeom>
          <a:noFill/>
          <a:ln w="9525" cap="flat" cmpd="sng">
            <a:solidFill>
              <a:schemeClr val="dk1"/>
            </a:solidFill>
            <a:prstDash val="solid"/>
            <a:round/>
            <a:headEnd type="none" w="med" len="med"/>
            <a:tailEnd type="triangle" w="med" len="med"/>
          </a:ln>
        </p:spPr>
      </p:cxnSp>
      <p:sp>
        <p:nvSpPr>
          <p:cNvPr id="672" name="Google Shape;672;g2df108a39bf_0_80"/>
          <p:cNvSpPr txBox="1"/>
          <p:nvPr/>
        </p:nvSpPr>
        <p:spPr>
          <a:xfrm>
            <a:off x="1005840" y="8517075"/>
            <a:ext cx="185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HTML Extraction</a:t>
            </a:r>
            <a:endParaRPr sz="1800">
              <a:solidFill>
                <a:schemeClr val="dk1"/>
              </a:solidFill>
              <a:latin typeface="Times New Roman"/>
              <a:ea typeface="Times New Roman"/>
              <a:cs typeface="Times New Roman"/>
              <a:sym typeface="Times New Roman"/>
            </a:endParaRPr>
          </a:p>
        </p:txBody>
      </p:sp>
      <p:sp>
        <p:nvSpPr>
          <p:cNvPr id="673" name="Google Shape;673;g2df108a39bf_0_80"/>
          <p:cNvSpPr txBox="1"/>
          <p:nvPr/>
        </p:nvSpPr>
        <p:spPr>
          <a:xfrm>
            <a:off x="4005072" y="8520675"/>
            <a:ext cx="1853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Text Cleaning</a:t>
            </a:r>
            <a:endParaRPr sz="1800">
              <a:solidFill>
                <a:schemeClr val="dk1"/>
              </a:solidFill>
              <a:latin typeface="Times New Roman"/>
              <a:ea typeface="Times New Roman"/>
              <a:cs typeface="Times New Roman"/>
              <a:sym typeface="Times New Roman"/>
            </a:endParaRPr>
          </a:p>
        </p:txBody>
      </p:sp>
      <p:cxnSp>
        <p:nvCxnSpPr>
          <p:cNvPr id="674" name="Google Shape;674;g2df108a39bf_0_80"/>
          <p:cNvCxnSpPr>
            <a:stCxn id="666" idx="3"/>
          </p:cNvCxnSpPr>
          <p:nvPr/>
        </p:nvCxnSpPr>
        <p:spPr>
          <a:xfrm rot="10800000" flipH="1">
            <a:off x="5152900" y="6598203"/>
            <a:ext cx="1912800" cy="15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2da54e109f7_0_25"/>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8</a:t>
            </a:fld>
            <a:endParaRPr/>
          </a:p>
        </p:txBody>
      </p:sp>
      <p:sp>
        <p:nvSpPr>
          <p:cNvPr id="681" name="Google Shape;681;g2da54e109f7_0_25"/>
          <p:cNvSpPr txBox="1"/>
          <p:nvPr/>
        </p:nvSpPr>
        <p:spPr>
          <a:xfrm>
            <a:off x="646050" y="728875"/>
            <a:ext cx="16886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a:solidFill>
                  <a:schemeClr val="accent1"/>
                </a:solidFill>
                <a:highlight>
                  <a:srgbClr val="FFFFFF"/>
                </a:highlight>
                <a:latin typeface="Times New Roman"/>
                <a:ea typeface="Times New Roman"/>
                <a:cs typeface="Times New Roman"/>
                <a:sym typeface="Times New Roman"/>
              </a:rPr>
              <a:t>Customizing Intelligence: Our Game Changing Methodology</a:t>
            </a:r>
            <a:endParaRPr sz="4800" b="0" i="0" u="none" strike="noStrike" cap="none">
              <a:solidFill>
                <a:schemeClr val="accent1"/>
              </a:solidFill>
              <a:latin typeface="Times New Roman"/>
              <a:ea typeface="Times New Roman"/>
              <a:cs typeface="Times New Roman"/>
              <a:sym typeface="Times New Roman"/>
            </a:endParaRPr>
          </a:p>
        </p:txBody>
      </p:sp>
      <p:sp>
        <p:nvSpPr>
          <p:cNvPr id="682" name="Google Shape;682;g2da54e109f7_0_25"/>
          <p:cNvSpPr/>
          <p:nvPr/>
        </p:nvSpPr>
        <p:spPr>
          <a:xfrm>
            <a:off x="1926425" y="2350088"/>
            <a:ext cx="1838700" cy="1855200"/>
          </a:xfrm>
          <a:prstGeom prst="can">
            <a:avLst>
              <a:gd name="adj" fmla="val 25000"/>
            </a:avLst>
          </a:prstGeom>
          <a:solidFill>
            <a:srgbClr val="FCE23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en-US" sz="1800" b="1">
                <a:solidFill>
                  <a:schemeClr val="dk1"/>
                </a:solidFill>
                <a:latin typeface="Times New Roman"/>
                <a:ea typeface="Times New Roman"/>
                <a:cs typeface="Times New Roman"/>
                <a:sym typeface="Times New Roman"/>
              </a:rPr>
              <a:t>Cleaned</a:t>
            </a:r>
            <a:endParaRPr sz="18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800"/>
              <a:buFont typeface="Arial"/>
              <a:buNone/>
            </a:pPr>
            <a:r>
              <a:rPr lang="en-US" sz="1800" b="1">
                <a:solidFill>
                  <a:schemeClr val="dk1"/>
                </a:solidFill>
                <a:latin typeface="Times New Roman"/>
                <a:ea typeface="Times New Roman"/>
                <a:cs typeface="Times New Roman"/>
                <a:sym typeface="Times New Roman"/>
              </a:rPr>
              <a:t>Preprocessed </a:t>
            </a:r>
            <a:endParaRPr sz="18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800"/>
              <a:buFont typeface="Arial"/>
              <a:buNone/>
            </a:pPr>
            <a:r>
              <a:rPr lang="en-US" sz="1800" b="1">
                <a:solidFill>
                  <a:schemeClr val="dk1"/>
                </a:solidFill>
                <a:latin typeface="Times New Roman"/>
                <a:ea typeface="Times New Roman"/>
                <a:cs typeface="Times New Roman"/>
                <a:sym typeface="Times New Roman"/>
              </a:rPr>
              <a:t> Data</a:t>
            </a:r>
            <a:endParaRPr sz="1800" b="1">
              <a:latin typeface="Times New Roman"/>
              <a:ea typeface="Times New Roman"/>
              <a:cs typeface="Times New Roman"/>
              <a:sym typeface="Times New Roman"/>
            </a:endParaRPr>
          </a:p>
        </p:txBody>
      </p:sp>
      <p:sp>
        <p:nvSpPr>
          <p:cNvPr id="683" name="Google Shape;683;g2da54e109f7_0_25"/>
          <p:cNvSpPr/>
          <p:nvPr/>
        </p:nvSpPr>
        <p:spPr>
          <a:xfrm>
            <a:off x="1926425" y="7248675"/>
            <a:ext cx="1838700" cy="1855200"/>
          </a:xfrm>
          <a:prstGeom prst="can">
            <a:avLst>
              <a:gd name="adj" fmla="val 25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Labeled Dataset</a:t>
            </a:r>
            <a:endParaRPr sz="1800" b="1" i="0" u="none" strike="noStrike" cap="none">
              <a:solidFill>
                <a:srgbClr val="000000"/>
              </a:solidFill>
              <a:latin typeface="Times New Roman"/>
              <a:ea typeface="Times New Roman"/>
              <a:cs typeface="Times New Roman"/>
              <a:sym typeface="Times New Roman"/>
            </a:endParaRPr>
          </a:p>
        </p:txBody>
      </p:sp>
      <p:cxnSp>
        <p:nvCxnSpPr>
          <p:cNvPr id="684" name="Google Shape;684;g2da54e109f7_0_25"/>
          <p:cNvCxnSpPr>
            <a:stCxn id="682" idx="3"/>
            <a:endCxn id="685" idx="0"/>
          </p:cNvCxnSpPr>
          <p:nvPr/>
        </p:nvCxnSpPr>
        <p:spPr>
          <a:xfrm flipH="1">
            <a:off x="1468475" y="4205288"/>
            <a:ext cx="1377300" cy="535200"/>
          </a:xfrm>
          <a:prstGeom prst="straightConnector1">
            <a:avLst/>
          </a:prstGeom>
          <a:noFill/>
          <a:ln w="9525" cap="flat" cmpd="sng">
            <a:solidFill>
              <a:schemeClr val="dk2"/>
            </a:solidFill>
            <a:prstDash val="solid"/>
            <a:round/>
            <a:headEnd type="none" w="sm" len="sm"/>
            <a:tailEnd type="triangle" w="med" len="med"/>
          </a:ln>
        </p:spPr>
      </p:cxnSp>
      <p:cxnSp>
        <p:nvCxnSpPr>
          <p:cNvPr id="686" name="Google Shape;686;g2da54e109f7_0_25"/>
          <p:cNvCxnSpPr>
            <a:endCxn id="687" idx="1"/>
          </p:cNvCxnSpPr>
          <p:nvPr/>
        </p:nvCxnSpPr>
        <p:spPr>
          <a:xfrm flipH="1">
            <a:off x="6823325" y="3589324"/>
            <a:ext cx="20100" cy="1312200"/>
          </a:xfrm>
          <a:prstGeom prst="straightConnector1">
            <a:avLst/>
          </a:prstGeom>
          <a:noFill/>
          <a:ln w="9525" cap="flat" cmpd="sng">
            <a:solidFill>
              <a:schemeClr val="dk2"/>
            </a:solidFill>
            <a:prstDash val="solid"/>
            <a:round/>
            <a:headEnd type="none" w="sm" len="sm"/>
            <a:tailEnd type="triangle" w="med" len="med"/>
          </a:ln>
        </p:spPr>
      </p:cxnSp>
      <p:cxnSp>
        <p:nvCxnSpPr>
          <p:cNvPr id="688" name="Google Shape;688;g2da54e109f7_0_25"/>
          <p:cNvCxnSpPr>
            <a:endCxn id="689" idx="3"/>
          </p:cNvCxnSpPr>
          <p:nvPr/>
        </p:nvCxnSpPr>
        <p:spPr>
          <a:xfrm rot="10800000">
            <a:off x="6835525" y="6695128"/>
            <a:ext cx="35700" cy="1130400"/>
          </a:xfrm>
          <a:prstGeom prst="straightConnector1">
            <a:avLst/>
          </a:prstGeom>
          <a:noFill/>
          <a:ln w="9525" cap="flat" cmpd="sng">
            <a:solidFill>
              <a:schemeClr val="dk2"/>
            </a:solidFill>
            <a:prstDash val="solid"/>
            <a:round/>
            <a:headEnd type="none" w="sm" len="sm"/>
            <a:tailEnd type="triangle" w="med" len="med"/>
          </a:ln>
        </p:spPr>
      </p:cxnSp>
      <p:sp>
        <p:nvSpPr>
          <p:cNvPr id="690" name="Google Shape;690;g2da54e109f7_0_25"/>
          <p:cNvSpPr txBox="1"/>
          <p:nvPr/>
        </p:nvSpPr>
        <p:spPr>
          <a:xfrm>
            <a:off x="8881950" y="1958850"/>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g2da54e109f7_0_25"/>
          <p:cNvSpPr/>
          <p:nvPr/>
        </p:nvSpPr>
        <p:spPr>
          <a:xfrm>
            <a:off x="12344938" y="4800600"/>
            <a:ext cx="1883700" cy="3462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Times New Roman"/>
                <a:ea typeface="Times New Roman"/>
                <a:cs typeface="Times New Roman"/>
                <a:sym typeface="Times New Roman"/>
              </a:rPr>
              <a:t>Text Summarization</a:t>
            </a:r>
            <a:endParaRPr sz="1500" b="1" i="0" u="none" strike="noStrike" cap="none">
              <a:solidFill>
                <a:srgbClr val="000000"/>
              </a:solidFill>
              <a:latin typeface="Times New Roman"/>
              <a:ea typeface="Times New Roman"/>
              <a:cs typeface="Times New Roman"/>
              <a:sym typeface="Times New Roman"/>
            </a:endParaRPr>
          </a:p>
        </p:txBody>
      </p:sp>
      <p:cxnSp>
        <p:nvCxnSpPr>
          <p:cNvPr id="692" name="Google Shape;692;g2da54e109f7_0_25"/>
          <p:cNvCxnSpPr>
            <a:stCxn id="685" idx="2"/>
            <a:endCxn id="683" idx="1"/>
          </p:cNvCxnSpPr>
          <p:nvPr/>
        </p:nvCxnSpPr>
        <p:spPr>
          <a:xfrm>
            <a:off x="1468500" y="6595800"/>
            <a:ext cx="1377300" cy="652800"/>
          </a:xfrm>
          <a:prstGeom prst="straightConnector1">
            <a:avLst/>
          </a:prstGeom>
          <a:noFill/>
          <a:ln w="9525" cap="flat" cmpd="sng">
            <a:solidFill>
              <a:schemeClr val="dk2"/>
            </a:solidFill>
            <a:prstDash val="solid"/>
            <a:round/>
            <a:headEnd type="none" w="sm" len="sm"/>
            <a:tailEnd type="triangle" w="med" len="med"/>
          </a:ln>
        </p:spPr>
      </p:cxnSp>
      <p:cxnSp>
        <p:nvCxnSpPr>
          <p:cNvPr id="693" name="Google Shape;693;g2da54e109f7_0_25"/>
          <p:cNvCxnSpPr>
            <a:stCxn id="682" idx="3"/>
            <a:endCxn id="694" idx="0"/>
          </p:cNvCxnSpPr>
          <p:nvPr/>
        </p:nvCxnSpPr>
        <p:spPr>
          <a:xfrm>
            <a:off x="2845775" y="4205288"/>
            <a:ext cx="1343100" cy="535200"/>
          </a:xfrm>
          <a:prstGeom prst="straightConnector1">
            <a:avLst/>
          </a:prstGeom>
          <a:noFill/>
          <a:ln w="9525" cap="flat" cmpd="sng">
            <a:solidFill>
              <a:schemeClr val="dk2"/>
            </a:solidFill>
            <a:prstDash val="solid"/>
            <a:round/>
            <a:headEnd type="none" w="sm" len="sm"/>
            <a:tailEnd type="triangle" w="med" len="med"/>
          </a:ln>
        </p:spPr>
      </p:cxnSp>
      <p:cxnSp>
        <p:nvCxnSpPr>
          <p:cNvPr id="695" name="Google Shape;695;g2da54e109f7_0_25"/>
          <p:cNvCxnSpPr>
            <a:stCxn id="694" idx="2"/>
            <a:endCxn id="683" idx="1"/>
          </p:cNvCxnSpPr>
          <p:nvPr/>
        </p:nvCxnSpPr>
        <p:spPr>
          <a:xfrm flipH="1">
            <a:off x="2845725" y="6595800"/>
            <a:ext cx="1343100" cy="652800"/>
          </a:xfrm>
          <a:prstGeom prst="straightConnector1">
            <a:avLst/>
          </a:prstGeom>
          <a:noFill/>
          <a:ln w="9525" cap="flat" cmpd="sng">
            <a:solidFill>
              <a:schemeClr val="dk2"/>
            </a:solidFill>
            <a:prstDash val="solid"/>
            <a:round/>
            <a:headEnd type="none" w="sm" len="sm"/>
            <a:tailEnd type="triangle" w="med" len="med"/>
          </a:ln>
        </p:spPr>
      </p:cxnSp>
      <p:grpSp>
        <p:nvGrpSpPr>
          <p:cNvPr id="696" name="Google Shape;696;g2da54e109f7_0_25"/>
          <p:cNvGrpSpPr/>
          <p:nvPr/>
        </p:nvGrpSpPr>
        <p:grpSpPr>
          <a:xfrm>
            <a:off x="15850200" y="4933400"/>
            <a:ext cx="2095500" cy="1392625"/>
            <a:chOff x="15860450" y="4518287"/>
            <a:chExt cx="2095500" cy="1392625"/>
          </a:xfrm>
        </p:grpSpPr>
        <p:pic>
          <p:nvPicPr>
            <p:cNvPr id="697" name="Google Shape;697;g2da54e109f7_0_25"/>
            <p:cNvPicPr preferRelativeResize="0"/>
            <p:nvPr/>
          </p:nvPicPr>
          <p:blipFill rotWithShape="1">
            <a:blip r:embed="rId3">
              <a:alphaModFix/>
            </a:blip>
            <a:srcRect l="21598" t="23021" r="22272" b="32220"/>
            <a:stretch/>
          </p:blipFill>
          <p:spPr>
            <a:xfrm>
              <a:off x="15860450" y="4518287"/>
              <a:ext cx="2095500" cy="1392625"/>
            </a:xfrm>
            <a:prstGeom prst="rect">
              <a:avLst/>
            </a:prstGeom>
            <a:noFill/>
            <a:ln>
              <a:noFill/>
            </a:ln>
          </p:spPr>
        </p:pic>
        <p:pic>
          <p:nvPicPr>
            <p:cNvPr id="698" name="Google Shape;698;g2da54e109f7_0_25"/>
            <p:cNvPicPr preferRelativeResize="0"/>
            <p:nvPr/>
          </p:nvPicPr>
          <p:blipFill rotWithShape="1">
            <a:blip r:embed="rId4">
              <a:alphaModFix/>
            </a:blip>
            <a:srcRect/>
            <a:stretch/>
          </p:blipFill>
          <p:spPr>
            <a:xfrm>
              <a:off x="16040906" y="4717694"/>
              <a:ext cx="1753446" cy="724611"/>
            </a:xfrm>
            <a:prstGeom prst="rect">
              <a:avLst/>
            </a:prstGeom>
            <a:noFill/>
            <a:ln>
              <a:noFill/>
            </a:ln>
          </p:spPr>
        </p:pic>
      </p:grpSp>
      <p:sp>
        <p:nvSpPr>
          <p:cNvPr id="699" name="Google Shape;699;g2da54e109f7_0_25"/>
          <p:cNvSpPr txBox="1"/>
          <p:nvPr/>
        </p:nvSpPr>
        <p:spPr>
          <a:xfrm>
            <a:off x="16150900" y="6368550"/>
            <a:ext cx="1556700" cy="73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Tech.VA Application</a:t>
            </a:r>
            <a:endParaRPr sz="1800" b="0" i="0" u="none" strike="noStrike" cap="none">
              <a:solidFill>
                <a:schemeClr val="dk1"/>
              </a:solidFill>
              <a:latin typeface="Times New Roman"/>
              <a:ea typeface="Times New Roman"/>
              <a:cs typeface="Times New Roman"/>
              <a:sym typeface="Times New Roman"/>
            </a:endParaRPr>
          </a:p>
        </p:txBody>
      </p:sp>
      <p:sp>
        <p:nvSpPr>
          <p:cNvPr id="685" name="Google Shape;685;g2da54e109f7_0_25"/>
          <p:cNvSpPr/>
          <p:nvPr/>
        </p:nvSpPr>
        <p:spPr>
          <a:xfrm>
            <a:off x="420750" y="4740600"/>
            <a:ext cx="2095500" cy="1855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800" b="1" i="0" u="none" strike="noStrike" cap="none">
                <a:solidFill>
                  <a:schemeClr val="dk1"/>
                </a:solidFill>
                <a:latin typeface="Times New Roman"/>
                <a:ea typeface="Times New Roman"/>
                <a:cs typeface="Times New Roman"/>
                <a:sym typeface="Times New Roman"/>
              </a:rPr>
              <a:t>NER NLP Model</a:t>
            </a:r>
            <a:r>
              <a:rPr lang="en-US" sz="1800" b="0" i="0" u="none" strike="noStrike" cap="none">
                <a:solidFill>
                  <a:schemeClr val="dk1"/>
                </a:solidFill>
                <a:latin typeface="Times New Roman"/>
                <a:ea typeface="Times New Roman"/>
                <a:cs typeface="Times New Roman"/>
                <a:sym typeface="Times New Roman"/>
              </a:rPr>
              <a:t>- Medium SpaCy Mode </a:t>
            </a: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 manual supervision)</a:t>
            </a:r>
            <a:endParaRPr sz="1400" b="0" i="0" u="none" strike="noStrike" cap="none">
              <a:solidFill>
                <a:srgbClr val="000000"/>
              </a:solidFill>
              <a:latin typeface="Helvetica Neue"/>
              <a:ea typeface="Helvetica Neue"/>
              <a:cs typeface="Helvetica Neue"/>
              <a:sym typeface="Helvetica Neue"/>
            </a:endParaRPr>
          </a:p>
        </p:txBody>
      </p:sp>
      <p:sp>
        <p:nvSpPr>
          <p:cNvPr id="700" name="Google Shape;700;g2da54e109f7_0_25"/>
          <p:cNvSpPr txBox="1"/>
          <p:nvPr/>
        </p:nvSpPr>
        <p:spPr>
          <a:xfrm>
            <a:off x="152400" y="152400"/>
            <a:ext cx="3000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imes New Roman"/>
              <a:ea typeface="Times New Roman"/>
              <a:cs typeface="Times New Roman"/>
              <a:sym typeface="Times New Roman"/>
            </a:endParaRPr>
          </a:p>
        </p:txBody>
      </p:sp>
      <p:sp>
        <p:nvSpPr>
          <p:cNvPr id="694" name="Google Shape;694;g2da54e109f7_0_25"/>
          <p:cNvSpPr/>
          <p:nvPr/>
        </p:nvSpPr>
        <p:spPr>
          <a:xfrm>
            <a:off x="3141075" y="4740600"/>
            <a:ext cx="2095500" cy="1855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Sentiment NLP Model</a:t>
            </a:r>
            <a:r>
              <a:rPr lang="en-US" sz="1800" b="0" i="0" u="none" strike="noStrike" cap="none">
                <a:solidFill>
                  <a:schemeClr val="dk1"/>
                </a:solidFill>
                <a:latin typeface="Times New Roman"/>
                <a:ea typeface="Times New Roman"/>
                <a:cs typeface="Times New Roman"/>
                <a:sym typeface="Times New Roman"/>
              </a:rPr>
              <a:t>- </a:t>
            </a:r>
            <a:br>
              <a:rPr lang="en-US" sz="1800" b="0" i="0" u="none" strike="noStrike" cap="none">
                <a:solidFill>
                  <a:schemeClr val="dk1"/>
                </a:solidFill>
                <a:latin typeface="Times New Roman"/>
                <a:ea typeface="Times New Roman"/>
                <a:cs typeface="Times New Roman"/>
                <a:sym typeface="Times New Roman"/>
              </a:rPr>
            </a:br>
            <a:r>
              <a:rPr lang="en-US" sz="1800" b="0" i="0" u="none" strike="noStrike" cap="none">
                <a:solidFill>
                  <a:schemeClr val="dk1"/>
                </a:solidFill>
                <a:latin typeface="Times New Roman"/>
                <a:ea typeface="Times New Roman"/>
                <a:cs typeface="Times New Roman"/>
                <a:sym typeface="Times New Roman"/>
              </a:rPr>
              <a:t>Flair State of the Art NLP Library </a:t>
            </a: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 manual supervision)</a:t>
            </a:r>
            <a:endParaRPr sz="1400" b="0" i="0" u="none" strike="noStrike" cap="none">
              <a:solidFill>
                <a:srgbClr val="000000"/>
              </a:solidFill>
              <a:latin typeface="Helvetica Neue"/>
              <a:ea typeface="Helvetica Neue"/>
              <a:cs typeface="Helvetica Neue"/>
              <a:sym typeface="Helvetica Neue"/>
            </a:endParaRPr>
          </a:p>
        </p:txBody>
      </p:sp>
      <p:sp>
        <p:nvSpPr>
          <p:cNvPr id="701" name="Google Shape;701;g2da54e109f7_0_25"/>
          <p:cNvSpPr/>
          <p:nvPr/>
        </p:nvSpPr>
        <p:spPr>
          <a:xfrm>
            <a:off x="4749638" y="3014550"/>
            <a:ext cx="4169775" cy="547800"/>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BART Mechanism</a:t>
            </a: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(Tokenization &amp; Vectorization)</a:t>
            </a:r>
            <a:endParaRPr sz="1800" b="0" i="0" u="none" strike="noStrike" cap="none">
              <a:solidFill>
                <a:schemeClr val="dk1"/>
              </a:solidFill>
              <a:latin typeface="Times New Roman"/>
              <a:ea typeface="Times New Roman"/>
              <a:cs typeface="Times New Roman"/>
              <a:sym typeface="Times New Roman"/>
            </a:endParaRPr>
          </a:p>
        </p:txBody>
      </p:sp>
      <p:sp>
        <p:nvSpPr>
          <p:cNvPr id="702" name="Google Shape;702;g2da54e109f7_0_25"/>
          <p:cNvSpPr/>
          <p:nvPr/>
        </p:nvSpPr>
        <p:spPr>
          <a:xfrm>
            <a:off x="4713750" y="7902375"/>
            <a:ext cx="4169775" cy="547800"/>
          </a:xfrm>
          <a:prstGeom prst="flowChartPredefined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BERT Mechanism</a:t>
            </a: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(Tokenization &amp; Vectorization)</a:t>
            </a:r>
            <a:endParaRPr sz="1800" b="0" i="0" u="none" strike="noStrike" cap="none">
              <a:solidFill>
                <a:schemeClr val="dk1"/>
              </a:solidFill>
              <a:latin typeface="Times New Roman"/>
              <a:ea typeface="Times New Roman"/>
              <a:cs typeface="Times New Roman"/>
              <a:sym typeface="Times New Roman"/>
            </a:endParaRPr>
          </a:p>
        </p:txBody>
      </p:sp>
      <p:sp>
        <p:nvSpPr>
          <p:cNvPr id="687" name="Google Shape;687;g2da54e109f7_0_25"/>
          <p:cNvSpPr/>
          <p:nvPr/>
        </p:nvSpPr>
        <p:spPr>
          <a:xfrm>
            <a:off x="5903975" y="4901524"/>
            <a:ext cx="1838700" cy="652800"/>
          </a:xfrm>
          <a:prstGeom prst="can">
            <a:avLst>
              <a:gd name="adj" fmla="val 25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Feature Dataset</a:t>
            </a:r>
            <a:endParaRPr sz="1800" b="1" i="0" u="none" strike="noStrike" cap="none">
              <a:solidFill>
                <a:srgbClr val="000000"/>
              </a:solidFill>
              <a:latin typeface="Times New Roman"/>
              <a:ea typeface="Times New Roman"/>
              <a:cs typeface="Times New Roman"/>
              <a:sym typeface="Times New Roman"/>
            </a:endParaRPr>
          </a:p>
        </p:txBody>
      </p:sp>
      <p:cxnSp>
        <p:nvCxnSpPr>
          <p:cNvPr id="703" name="Google Shape;703;g2da54e109f7_0_25"/>
          <p:cNvCxnSpPr>
            <a:stCxn id="682" idx="4"/>
            <a:endCxn id="701" idx="1"/>
          </p:cNvCxnSpPr>
          <p:nvPr/>
        </p:nvCxnSpPr>
        <p:spPr>
          <a:xfrm>
            <a:off x="3765125" y="3277688"/>
            <a:ext cx="984600" cy="10800"/>
          </a:xfrm>
          <a:prstGeom prst="straightConnector1">
            <a:avLst/>
          </a:prstGeom>
          <a:noFill/>
          <a:ln w="9525" cap="flat" cmpd="sng">
            <a:solidFill>
              <a:schemeClr val="dk2"/>
            </a:solidFill>
            <a:prstDash val="solid"/>
            <a:round/>
            <a:headEnd type="none" w="sm" len="sm"/>
            <a:tailEnd type="triangle" w="med" len="med"/>
          </a:ln>
        </p:spPr>
      </p:cxnSp>
      <p:cxnSp>
        <p:nvCxnSpPr>
          <p:cNvPr id="704" name="Google Shape;704;g2da54e109f7_0_25"/>
          <p:cNvCxnSpPr>
            <a:stCxn id="683" idx="4"/>
            <a:endCxn id="702" idx="1"/>
          </p:cNvCxnSpPr>
          <p:nvPr/>
        </p:nvCxnSpPr>
        <p:spPr>
          <a:xfrm>
            <a:off x="3765125" y="8176275"/>
            <a:ext cx="948600" cy="0"/>
          </a:xfrm>
          <a:prstGeom prst="straightConnector1">
            <a:avLst/>
          </a:prstGeom>
          <a:noFill/>
          <a:ln w="9525" cap="flat" cmpd="sng">
            <a:solidFill>
              <a:schemeClr val="dk2"/>
            </a:solidFill>
            <a:prstDash val="solid"/>
            <a:round/>
            <a:headEnd type="none" w="sm" len="sm"/>
            <a:tailEnd type="triangle" w="med" len="med"/>
          </a:ln>
        </p:spPr>
      </p:cxnSp>
      <p:cxnSp>
        <p:nvCxnSpPr>
          <p:cNvPr id="705" name="Google Shape;705;g2da54e109f7_0_25"/>
          <p:cNvCxnSpPr>
            <a:endCxn id="706" idx="1"/>
          </p:cNvCxnSpPr>
          <p:nvPr/>
        </p:nvCxnSpPr>
        <p:spPr>
          <a:xfrm rot="10800000" flipH="1">
            <a:off x="7513125" y="5209700"/>
            <a:ext cx="2625600" cy="24900"/>
          </a:xfrm>
          <a:prstGeom prst="straightConnector1">
            <a:avLst/>
          </a:prstGeom>
          <a:noFill/>
          <a:ln w="9525" cap="flat" cmpd="sng">
            <a:solidFill>
              <a:schemeClr val="dk2"/>
            </a:solidFill>
            <a:prstDash val="solid"/>
            <a:round/>
            <a:headEnd type="none" w="sm" len="sm"/>
            <a:tailEnd type="triangle" w="med" len="med"/>
          </a:ln>
        </p:spPr>
      </p:cxnSp>
      <p:sp>
        <p:nvSpPr>
          <p:cNvPr id="707" name="Google Shape;707;g2da54e109f7_0_25"/>
          <p:cNvSpPr txBox="1"/>
          <p:nvPr/>
        </p:nvSpPr>
        <p:spPr>
          <a:xfrm>
            <a:off x="7930811" y="4560275"/>
            <a:ext cx="2091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Unsupervised fine-tuning BART</a:t>
            </a:r>
            <a:endParaRPr sz="1800" b="1" i="0" u="none" strike="noStrike" cap="none">
              <a:solidFill>
                <a:schemeClr val="dk1"/>
              </a:solidFill>
              <a:latin typeface="Times New Roman"/>
              <a:ea typeface="Times New Roman"/>
              <a:cs typeface="Times New Roman"/>
              <a:sym typeface="Times New Roman"/>
            </a:endParaRPr>
          </a:p>
        </p:txBody>
      </p:sp>
      <p:sp>
        <p:nvSpPr>
          <p:cNvPr id="708" name="Google Shape;708;g2da54e109f7_0_25"/>
          <p:cNvSpPr txBox="1"/>
          <p:nvPr/>
        </p:nvSpPr>
        <p:spPr>
          <a:xfrm>
            <a:off x="7979725" y="5788152"/>
            <a:ext cx="1995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Supervised fine-tuning BERT</a:t>
            </a:r>
            <a:endParaRPr sz="1800" b="1" i="0" u="none" strike="noStrike" cap="none">
              <a:solidFill>
                <a:schemeClr val="dk1"/>
              </a:solidFill>
              <a:latin typeface="Times New Roman"/>
              <a:ea typeface="Times New Roman"/>
              <a:cs typeface="Times New Roman"/>
              <a:sym typeface="Times New Roman"/>
            </a:endParaRPr>
          </a:p>
        </p:txBody>
      </p:sp>
      <p:cxnSp>
        <p:nvCxnSpPr>
          <p:cNvPr id="709" name="Google Shape;709;g2da54e109f7_0_25"/>
          <p:cNvCxnSpPr>
            <a:endCxn id="710" idx="1"/>
          </p:cNvCxnSpPr>
          <p:nvPr/>
        </p:nvCxnSpPr>
        <p:spPr>
          <a:xfrm rot="10800000" flipH="1">
            <a:off x="7513275" y="5852425"/>
            <a:ext cx="2633100" cy="32100"/>
          </a:xfrm>
          <a:prstGeom prst="straightConnector1">
            <a:avLst/>
          </a:prstGeom>
          <a:noFill/>
          <a:ln w="9525" cap="flat" cmpd="sng">
            <a:solidFill>
              <a:schemeClr val="dk2"/>
            </a:solidFill>
            <a:prstDash val="solid"/>
            <a:round/>
            <a:headEnd type="none" w="sm" len="sm"/>
            <a:tailEnd type="triangle" w="med" len="med"/>
          </a:ln>
        </p:spPr>
      </p:cxnSp>
      <p:sp>
        <p:nvSpPr>
          <p:cNvPr id="706" name="Google Shape;706;g2da54e109f7_0_25"/>
          <p:cNvSpPr/>
          <p:nvPr/>
        </p:nvSpPr>
        <p:spPr>
          <a:xfrm>
            <a:off x="10138725" y="5009600"/>
            <a:ext cx="2091300" cy="400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Times New Roman"/>
                <a:ea typeface="Times New Roman"/>
                <a:cs typeface="Times New Roman"/>
                <a:sym typeface="Times New Roman"/>
              </a:rPr>
              <a:t>Fine-tuned </a:t>
            </a:r>
            <a:r>
              <a:rPr lang="en-US" sz="1800" b="1" i="0" u="none" strike="noStrike" cap="none">
                <a:solidFill>
                  <a:schemeClr val="dk1"/>
                </a:solidFill>
                <a:latin typeface="Times New Roman"/>
                <a:ea typeface="Times New Roman"/>
                <a:cs typeface="Times New Roman"/>
                <a:sym typeface="Times New Roman"/>
              </a:rPr>
              <a:t>LLM 1</a:t>
            </a:r>
            <a:endParaRPr sz="1400" b="1" i="0" u="none" strike="noStrike" cap="none">
              <a:solidFill>
                <a:srgbClr val="000000"/>
              </a:solidFill>
              <a:latin typeface="Helvetica Neue"/>
              <a:ea typeface="Helvetica Neue"/>
              <a:cs typeface="Helvetica Neue"/>
              <a:sym typeface="Helvetica Neue"/>
            </a:endParaRPr>
          </a:p>
        </p:txBody>
      </p:sp>
      <p:sp>
        <p:nvSpPr>
          <p:cNvPr id="710" name="Google Shape;710;g2da54e109f7_0_25"/>
          <p:cNvSpPr/>
          <p:nvPr/>
        </p:nvSpPr>
        <p:spPr>
          <a:xfrm>
            <a:off x="10146375" y="5652325"/>
            <a:ext cx="2091300" cy="400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Times New Roman"/>
                <a:ea typeface="Times New Roman"/>
                <a:cs typeface="Times New Roman"/>
                <a:sym typeface="Times New Roman"/>
              </a:rPr>
              <a:t>Fine-tuned </a:t>
            </a:r>
            <a:r>
              <a:rPr lang="en-US" sz="1800" b="1" i="0" u="none" strike="noStrike" cap="none">
                <a:solidFill>
                  <a:schemeClr val="dk1"/>
                </a:solidFill>
                <a:latin typeface="Times New Roman"/>
                <a:ea typeface="Times New Roman"/>
                <a:cs typeface="Times New Roman"/>
                <a:sym typeface="Times New Roman"/>
              </a:rPr>
              <a:t>LLM 2</a:t>
            </a:r>
            <a:endParaRPr sz="1400" b="1" i="0" u="none" strike="noStrike" cap="none">
              <a:solidFill>
                <a:srgbClr val="000000"/>
              </a:solidFill>
              <a:latin typeface="Helvetica Neue"/>
              <a:ea typeface="Helvetica Neue"/>
              <a:cs typeface="Helvetica Neue"/>
              <a:sym typeface="Helvetica Neue"/>
            </a:endParaRPr>
          </a:p>
        </p:txBody>
      </p:sp>
      <p:sp>
        <p:nvSpPr>
          <p:cNvPr id="711" name="Google Shape;711;g2da54e109f7_0_25"/>
          <p:cNvSpPr/>
          <p:nvPr/>
        </p:nvSpPr>
        <p:spPr>
          <a:xfrm>
            <a:off x="14507300" y="4435525"/>
            <a:ext cx="921000" cy="2376600"/>
          </a:xfrm>
          <a:prstGeom prst="can">
            <a:avLst>
              <a:gd name="adj" fmla="val 25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Preprocessed Data</a:t>
            </a:r>
            <a:endParaRPr sz="1800" b="1" i="0" u="none" strike="noStrike" cap="none">
              <a:solidFill>
                <a:srgbClr val="000000"/>
              </a:solidFill>
              <a:latin typeface="Times New Roman"/>
              <a:ea typeface="Times New Roman"/>
              <a:cs typeface="Times New Roman"/>
              <a:sym typeface="Times New Roman"/>
            </a:endParaRPr>
          </a:p>
        </p:txBody>
      </p:sp>
      <p:cxnSp>
        <p:nvCxnSpPr>
          <p:cNvPr id="712" name="Google Shape;712;g2da54e109f7_0_25"/>
          <p:cNvCxnSpPr/>
          <p:nvPr/>
        </p:nvCxnSpPr>
        <p:spPr>
          <a:xfrm rot="10800000" flipH="1">
            <a:off x="12237675" y="5841025"/>
            <a:ext cx="2231100" cy="11400"/>
          </a:xfrm>
          <a:prstGeom prst="straightConnector1">
            <a:avLst/>
          </a:prstGeom>
          <a:noFill/>
          <a:ln w="9525" cap="flat" cmpd="sng">
            <a:solidFill>
              <a:schemeClr val="dk2"/>
            </a:solidFill>
            <a:prstDash val="solid"/>
            <a:round/>
            <a:headEnd type="none" w="sm" len="sm"/>
            <a:tailEnd type="triangle" w="med" len="med"/>
          </a:ln>
        </p:spPr>
      </p:cxnSp>
      <p:sp>
        <p:nvSpPr>
          <p:cNvPr id="713" name="Google Shape;713;g2da54e109f7_0_25"/>
          <p:cNvSpPr/>
          <p:nvPr/>
        </p:nvSpPr>
        <p:spPr>
          <a:xfrm>
            <a:off x="10721682" y="2260413"/>
            <a:ext cx="921000" cy="1094700"/>
          </a:xfrm>
          <a:prstGeom prst="can">
            <a:avLst>
              <a:gd name="adj" fmla="val 25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Baleen Repo</a:t>
            </a:r>
            <a:endParaRPr sz="1800" b="1" i="0" u="none" strike="noStrike" cap="none">
              <a:solidFill>
                <a:srgbClr val="000000"/>
              </a:solidFill>
              <a:latin typeface="Times New Roman"/>
              <a:ea typeface="Times New Roman"/>
              <a:cs typeface="Times New Roman"/>
              <a:sym typeface="Times New Roman"/>
            </a:endParaRPr>
          </a:p>
        </p:txBody>
      </p:sp>
      <p:cxnSp>
        <p:nvCxnSpPr>
          <p:cNvPr id="714" name="Google Shape;714;g2da54e109f7_0_25"/>
          <p:cNvCxnSpPr>
            <a:stCxn id="713" idx="3"/>
            <a:endCxn id="715" idx="0"/>
          </p:cNvCxnSpPr>
          <p:nvPr/>
        </p:nvCxnSpPr>
        <p:spPr>
          <a:xfrm flipH="1">
            <a:off x="11174382" y="3355113"/>
            <a:ext cx="7800" cy="448800"/>
          </a:xfrm>
          <a:prstGeom prst="straightConnector1">
            <a:avLst/>
          </a:prstGeom>
          <a:noFill/>
          <a:ln w="9525" cap="flat" cmpd="sng">
            <a:solidFill>
              <a:schemeClr val="dk2"/>
            </a:solidFill>
            <a:prstDash val="solid"/>
            <a:round/>
            <a:headEnd type="none" w="sm" len="sm"/>
            <a:tailEnd type="triangle" w="med" len="med"/>
          </a:ln>
        </p:spPr>
      </p:cxnSp>
      <p:cxnSp>
        <p:nvCxnSpPr>
          <p:cNvPr id="716" name="Google Shape;716;g2da54e109f7_0_25"/>
          <p:cNvCxnSpPr>
            <a:stCxn id="711" idx="4"/>
            <a:endCxn id="697" idx="1"/>
          </p:cNvCxnSpPr>
          <p:nvPr/>
        </p:nvCxnSpPr>
        <p:spPr>
          <a:xfrm>
            <a:off x="15428300" y="5623825"/>
            <a:ext cx="421800" cy="6000"/>
          </a:xfrm>
          <a:prstGeom prst="straightConnector1">
            <a:avLst/>
          </a:prstGeom>
          <a:noFill/>
          <a:ln w="9525" cap="flat" cmpd="sng">
            <a:solidFill>
              <a:schemeClr val="dk2"/>
            </a:solidFill>
            <a:prstDash val="solid"/>
            <a:round/>
            <a:headEnd type="none" w="sm" len="sm"/>
            <a:tailEnd type="triangle" w="med" len="med"/>
          </a:ln>
        </p:spPr>
      </p:cxnSp>
      <p:cxnSp>
        <p:nvCxnSpPr>
          <p:cNvPr id="717" name="Google Shape;717;g2da54e109f7_0_25"/>
          <p:cNvCxnSpPr>
            <a:endCxn id="718" idx="1"/>
          </p:cNvCxnSpPr>
          <p:nvPr/>
        </p:nvCxnSpPr>
        <p:spPr>
          <a:xfrm rot="10800000" flipH="1">
            <a:off x="7476825" y="6494925"/>
            <a:ext cx="2673000" cy="24900"/>
          </a:xfrm>
          <a:prstGeom prst="straightConnector1">
            <a:avLst/>
          </a:prstGeom>
          <a:noFill/>
          <a:ln w="9525" cap="flat" cmpd="sng">
            <a:solidFill>
              <a:schemeClr val="dk2"/>
            </a:solidFill>
            <a:prstDash val="solid"/>
            <a:round/>
            <a:headEnd type="none" w="sm" len="sm"/>
            <a:tailEnd type="triangle" w="med" len="med"/>
          </a:ln>
        </p:spPr>
      </p:cxnSp>
      <p:sp>
        <p:nvSpPr>
          <p:cNvPr id="718" name="Google Shape;718;g2da54e109f7_0_25"/>
          <p:cNvSpPr/>
          <p:nvPr/>
        </p:nvSpPr>
        <p:spPr>
          <a:xfrm>
            <a:off x="10149825" y="6294825"/>
            <a:ext cx="2091300" cy="4002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a:solidFill>
                  <a:schemeClr val="dk1"/>
                </a:solidFill>
                <a:latin typeface="Times New Roman"/>
                <a:ea typeface="Times New Roman"/>
                <a:cs typeface="Times New Roman"/>
                <a:sym typeface="Times New Roman"/>
              </a:rPr>
              <a:t>Fine-tuned </a:t>
            </a:r>
            <a:r>
              <a:rPr lang="en-US" sz="1800" b="1" i="0" u="none" strike="noStrike" cap="none">
                <a:solidFill>
                  <a:schemeClr val="dk1"/>
                </a:solidFill>
                <a:latin typeface="Times New Roman"/>
                <a:ea typeface="Times New Roman"/>
                <a:cs typeface="Times New Roman"/>
                <a:sym typeface="Times New Roman"/>
              </a:rPr>
              <a:t>LLM </a:t>
            </a:r>
            <a:r>
              <a:rPr lang="en-US" sz="1800" b="1">
                <a:solidFill>
                  <a:schemeClr val="dk1"/>
                </a:solidFill>
                <a:latin typeface="Times New Roman"/>
                <a:ea typeface="Times New Roman"/>
                <a:cs typeface="Times New Roman"/>
                <a:sym typeface="Times New Roman"/>
              </a:rPr>
              <a:t>3</a:t>
            </a:r>
            <a:endParaRPr sz="1400" b="1" i="0" u="none" strike="noStrike" cap="none">
              <a:solidFill>
                <a:srgbClr val="000000"/>
              </a:solidFill>
              <a:latin typeface="Helvetica Neue"/>
              <a:ea typeface="Helvetica Neue"/>
              <a:cs typeface="Helvetica Neue"/>
              <a:sym typeface="Helvetica Neue"/>
            </a:endParaRPr>
          </a:p>
        </p:txBody>
      </p:sp>
      <p:cxnSp>
        <p:nvCxnSpPr>
          <p:cNvPr id="719" name="Google Shape;719;g2da54e109f7_0_25"/>
          <p:cNvCxnSpPr/>
          <p:nvPr/>
        </p:nvCxnSpPr>
        <p:spPr>
          <a:xfrm rot="10800000" flipH="1">
            <a:off x="12254375" y="5204900"/>
            <a:ext cx="2231100" cy="4800"/>
          </a:xfrm>
          <a:prstGeom prst="straightConnector1">
            <a:avLst/>
          </a:prstGeom>
          <a:noFill/>
          <a:ln w="9525" cap="flat" cmpd="sng">
            <a:solidFill>
              <a:schemeClr val="dk2"/>
            </a:solidFill>
            <a:prstDash val="solid"/>
            <a:round/>
            <a:headEnd type="none" w="sm" len="sm"/>
            <a:tailEnd type="triangle" w="med" len="med"/>
          </a:ln>
        </p:spPr>
      </p:cxnSp>
      <p:cxnSp>
        <p:nvCxnSpPr>
          <p:cNvPr id="720" name="Google Shape;720;g2da54e109f7_0_25"/>
          <p:cNvCxnSpPr/>
          <p:nvPr/>
        </p:nvCxnSpPr>
        <p:spPr>
          <a:xfrm>
            <a:off x="12231800" y="6494925"/>
            <a:ext cx="2279400" cy="8700"/>
          </a:xfrm>
          <a:prstGeom prst="straightConnector1">
            <a:avLst/>
          </a:prstGeom>
          <a:noFill/>
          <a:ln w="9525" cap="flat" cmpd="sng">
            <a:solidFill>
              <a:schemeClr val="dk2"/>
            </a:solidFill>
            <a:prstDash val="solid"/>
            <a:round/>
            <a:headEnd type="none" w="sm" len="sm"/>
            <a:tailEnd type="triangle" w="med" len="med"/>
          </a:ln>
        </p:spPr>
      </p:cxnSp>
      <p:sp>
        <p:nvSpPr>
          <p:cNvPr id="721" name="Google Shape;721;g2da54e109f7_0_25"/>
          <p:cNvSpPr/>
          <p:nvPr/>
        </p:nvSpPr>
        <p:spPr>
          <a:xfrm>
            <a:off x="12316325" y="5450713"/>
            <a:ext cx="1883700" cy="3462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a:solidFill>
                  <a:schemeClr val="dk1"/>
                </a:solidFill>
                <a:latin typeface="Times New Roman"/>
                <a:ea typeface="Times New Roman"/>
                <a:cs typeface="Times New Roman"/>
                <a:sym typeface="Times New Roman"/>
              </a:rPr>
              <a:t>Entity Identification</a:t>
            </a:r>
            <a:endParaRPr sz="1500" b="1" i="0" u="none" strike="noStrike" cap="none">
              <a:solidFill>
                <a:srgbClr val="000000"/>
              </a:solidFill>
              <a:latin typeface="Times New Roman"/>
              <a:ea typeface="Times New Roman"/>
              <a:cs typeface="Times New Roman"/>
              <a:sym typeface="Times New Roman"/>
            </a:endParaRPr>
          </a:p>
        </p:txBody>
      </p:sp>
      <p:sp>
        <p:nvSpPr>
          <p:cNvPr id="722" name="Google Shape;722;g2da54e109f7_0_25"/>
          <p:cNvSpPr/>
          <p:nvPr/>
        </p:nvSpPr>
        <p:spPr>
          <a:xfrm>
            <a:off x="12318050" y="6092952"/>
            <a:ext cx="1883700" cy="3462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a:solidFill>
                  <a:schemeClr val="dk1"/>
                </a:solidFill>
                <a:latin typeface="Times New Roman"/>
                <a:ea typeface="Times New Roman"/>
                <a:cs typeface="Times New Roman"/>
                <a:sym typeface="Times New Roman"/>
              </a:rPr>
              <a:t>Sentiment Analysis</a:t>
            </a:r>
            <a:endParaRPr sz="1500" b="1" i="0" u="none" strike="noStrike" cap="none">
              <a:solidFill>
                <a:srgbClr val="000000"/>
              </a:solidFill>
              <a:latin typeface="Times New Roman"/>
              <a:ea typeface="Times New Roman"/>
              <a:cs typeface="Times New Roman"/>
              <a:sym typeface="Times New Roman"/>
            </a:endParaRPr>
          </a:p>
        </p:txBody>
      </p:sp>
      <p:cxnSp>
        <p:nvCxnSpPr>
          <p:cNvPr id="723" name="Google Shape;723;g2da54e109f7_0_25"/>
          <p:cNvCxnSpPr>
            <a:stCxn id="706" idx="2"/>
            <a:endCxn id="710" idx="0"/>
          </p:cNvCxnSpPr>
          <p:nvPr/>
        </p:nvCxnSpPr>
        <p:spPr>
          <a:xfrm>
            <a:off x="11184375" y="5409800"/>
            <a:ext cx="7800" cy="24240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g2da54e109f7_0_25"/>
          <p:cNvCxnSpPr>
            <a:endCxn id="718" idx="0"/>
          </p:cNvCxnSpPr>
          <p:nvPr/>
        </p:nvCxnSpPr>
        <p:spPr>
          <a:xfrm>
            <a:off x="11192175" y="6052425"/>
            <a:ext cx="3300" cy="2424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g2da54e109f7_0_25"/>
          <p:cNvCxnSpPr>
            <a:stCxn id="726" idx="2"/>
            <a:endCxn id="706" idx="0"/>
          </p:cNvCxnSpPr>
          <p:nvPr/>
        </p:nvCxnSpPr>
        <p:spPr>
          <a:xfrm flipH="1">
            <a:off x="11184350" y="4283900"/>
            <a:ext cx="600" cy="725700"/>
          </a:xfrm>
          <a:prstGeom prst="straightConnector1">
            <a:avLst/>
          </a:prstGeom>
          <a:noFill/>
          <a:ln w="9525" cap="flat" cmpd="sng">
            <a:solidFill>
              <a:schemeClr val="dk2"/>
            </a:solidFill>
            <a:prstDash val="solid"/>
            <a:round/>
            <a:headEnd type="none" w="sm" len="sm"/>
            <a:tailEnd type="triangle" w="med" len="med"/>
          </a:ln>
        </p:spPr>
      </p:cxnSp>
      <p:sp>
        <p:nvSpPr>
          <p:cNvPr id="689" name="Google Shape;689;g2da54e109f7_0_25"/>
          <p:cNvSpPr/>
          <p:nvPr/>
        </p:nvSpPr>
        <p:spPr>
          <a:xfrm>
            <a:off x="5916175" y="5688628"/>
            <a:ext cx="1838700" cy="1006500"/>
          </a:xfrm>
          <a:prstGeom prst="can">
            <a:avLst>
              <a:gd name="adj" fmla="val 25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Feature Dataset</a:t>
            </a:r>
            <a:r>
              <a:rPr lang="en-US" sz="1800" b="1">
                <a:latin typeface="Times New Roman"/>
                <a:ea typeface="Times New Roman"/>
                <a:cs typeface="Times New Roman"/>
                <a:sym typeface="Times New Roman"/>
              </a:rPr>
              <a:t>s</a:t>
            </a:r>
            <a:endParaRPr sz="1800" b="1" i="0" u="none" strike="noStrike" cap="none">
              <a:solidFill>
                <a:srgbClr val="000000"/>
              </a:solidFill>
              <a:latin typeface="Times New Roman"/>
              <a:ea typeface="Times New Roman"/>
              <a:cs typeface="Times New Roman"/>
              <a:sym typeface="Times New Roman"/>
            </a:endParaRPr>
          </a:p>
        </p:txBody>
      </p:sp>
      <p:sp>
        <p:nvSpPr>
          <p:cNvPr id="726" name="Google Shape;726;g2da54e109f7_0_25"/>
          <p:cNvSpPr/>
          <p:nvPr/>
        </p:nvSpPr>
        <p:spPr>
          <a:xfrm>
            <a:off x="9477875" y="3822200"/>
            <a:ext cx="3414150" cy="461700"/>
          </a:xfrm>
          <a:prstGeom prst="flowChartTerminator">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Custom Cleaning Pipeline</a:t>
            </a:r>
            <a:endParaRPr sz="1800" b="1">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2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1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2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1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9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1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g2da54e109f7_0_36"/>
          <p:cNvSpPr txBox="1">
            <a:spLocks noGrp="1"/>
          </p:cNvSpPr>
          <p:nvPr>
            <p:ph type="sldNum" idx="12"/>
          </p:nvPr>
        </p:nvSpPr>
        <p:spPr>
          <a:xfrm>
            <a:off x="17030698" y="9685146"/>
            <a:ext cx="921000" cy="547800"/>
          </a:xfrm>
          <a:prstGeom prst="rect">
            <a:avLst/>
          </a:prstGeom>
          <a:noFill/>
          <a:ln>
            <a:noFill/>
          </a:ln>
        </p:spPr>
        <p:txBody>
          <a:bodyPr spcFirstLastPara="1" wrap="square" lIns="182850" tIns="91400" rIns="182850" bIns="91400" anchor="ctr" anchorCtr="0">
            <a:noAutofit/>
          </a:bodyPr>
          <a:lstStyle/>
          <a:p>
            <a:pPr marL="0" lvl="0" indent="0" algn="r" rtl="0">
              <a:lnSpc>
                <a:spcPct val="100000"/>
              </a:lnSpc>
              <a:spcBef>
                <a:spcPts val="0"/>
              </a:spcBef>
              <a:spcAft>
                <a:spcPts val="0"/>
              </a:spcAft>
              <a:buClr>
                <a:schemeClr val="lt1"/>
              </a:buClr>
              <a:buSzPts val="1600"/>
              <a:buFont typeface="Helvetica Neue"/>
              <a:buNone/>
            </a:pPr>
            <a:fld id="{00000000-1234-1234-1234-123412341234}" type="slidenum">
              <a:rPr lang="en-US"/>
              <a:t>9</a:t>
            </a:fld>
            <a:endParaRPr/>
          </a:p>
        </p:txBody>
      </p:sp>
      <p:sp>
        <p:nvSpPr>
          <p:cNvPr id="733" name="Google Shape;733;g2da54e109f7_0_36"/>
          <p:cNvSpPr txBox="1"/>
          <p:nvPr/>
        </p:nvSpPr>
        <p:spPr>
          <a:xfrm>
            <a:off x="646050" y="728875"/>
            <a:ext cx="150744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accent1"/>
                </a:solidFill>
                <a:highlight>
                  <a:srgbClr val="FFFFFF"/>
                </a:highlight>
                <a:latin typeface="Times New Roman"/>
                <a:ea typeface="Times New Roman"/>
                <a:cs typeface="Times New Roman"/>
                <a:sym typeface="Times New Roman"/>
              </a:rPr>
              <a:t>Outperforming Existing Benchmarks</a:t>
            </a:r>
            <a:endParaRPr sz="4800" b="0" i="0" u="none" strike="noStrike" cap="none">
              <a:solidFill>
                <a:schemeClr val="accent1"/>
              </a:solidFill>
              <a:latin typeface="Times New Roman"/>
              <a:ea typeface="Times New Roman"/>
              <a:cs typeface="Times New Roman"/>
              <a:sym typeface="Times New Roman"/>
            </a:endParaRPr>
          </a:p>
        </p:txBody>
      </p:sp>
      <p:sp>
        <p:nvSpPr>
          <p:cNvPr id="734" name="Google Shape;734;g2da54e109f7_0_36"/>
          <p:cNvSpPr/>
          <p:nvPr/>
        </p:nvSpPr>
        <p:spPr>
          <a:xfrm>
            <a:off x="4075175" y="7392550"/>
            <a:ext cx="227400" cy="80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graphicFrame>
        <p:nvGraphicFramePr>
          <p:cNvPr id="735" name="Google Shape;735;g2da54e109f7_0_36"/>
          <p:cNvGraphicFramePr/>
          <p:nvPr/>
        </p:nvGraphicFramePr>
        <p:xfrm>
          <a:off x="952500" y="3470425"/>
          <a:ext cx="16383000" cy="5817200"/>
        </p:xfrm>
        <a:graphic>
          <a:graphicData uri="http://schemas.openxmlformats.org/drawingml/2006/table">
            <a:tbl>
              <a:tblPr>
                <a:noFill/>
                <a:tableStyleId>{F8C10A2B-B7BD-495B-BCA2-DA7D56E1F39E}</a:tableStyleId>
              </a:tblPr>
              <a:tblGrid>
                <a:gridCol w="4264750">
                  <a:extLst>
                    <a:ext uri="{9D8B030D-6E8A-4147-A177-3AD203B41FA5}">
                      <a16:colId xmlns:a16="http://schemas.microsoft.com/office/drawing/2014/main" val="20000"/>
                    </a:ext>
                  </a:extLst>
                </a:gridCol>
                <a:gridCol w="4438550">
                  <a:extLst>
                    <a:ext uri="{9D8B030D-6E8A-4147-A177-3AD203B41FA5}">
                      <a16:colId xmlns:a16="http://schemas.microsoft.com/office/drawing/2014/main" val="20001"/>
                    </a:ext>
                  </a:extLst>
                </a:gridCol>
                <a:gridCol w="3811425">
                  <a:extLst>
                    <a:ext uri="{9D8B030D-6E8A-4147-A177-3AD203B41FA5}">
                      <a16:colId xmlns:a16="http://schemas.microsoft.com/office/drawing/2014/main" val="20002"/>
                    </a:ext>
                  </a:extLst>
                </a:gridCol>
                <a:gridCol w="3868275">
                  <a:extLst>
                    <a:ext uri="{9D8B030D-6E8A-4147-A177-3AD203B41FA5}">
                      <a16:colId xmlns:a16="http://schemas.microsoft.com/office/drawing/2014/main" val="20003"/>
                    </a:ext>
                  </a:extLst>
                </a:gridCol>
              </a:tblGrid>
              <a:tr h="6359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r h="418475">
                <a:tc rowSpan="2">
                  <a:txBody>
                    <a:bodyPr/>
                    <a:lstStyle/>
                    <a:p>
                      <a:pPr marL="0" lvl="0" indent="0" algn="ctr" rtl="0">
                        <a:spcBef>
                          <a:spcPts val="0"/>
                        </a:spcBef>
                        <a:spcAft>
                          <a:spcPts val="0"/>
                        </a:spcAft>
                        <a:buNone/>
                      </a:pPr>
                      <a:r>
                        <a:rPr lang="en-US" sz="2200" b="1">
                          <a:latin typeface="Times New Roman"/>
                          <a:ea typeface="Times New Roman"/>
                          <a:cs typeface="Times New Roman"/>
                          <a:sym typeface="Times New Roman"/>
                        </a:rPr>
                        <a:t>Text Summarization</a:t>
                      </a:r>
                      <a:endParaRPr sz="2200" b="1">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u="none" strike="noStrike" cap="none">
                          <a:latin typeface="Times New Roman"/>
                          <a:ea typeface="Times New Roman"/>
                          <a:cs typeface="Times New Roman"/>
                          <a:sym typeface="Times New Roman"/>
                        </a:rPr>
                        <a:t>ROUGE 1</a:t>
                      </a:r>
                      <a:endParaRPr sz="2200" u="none" strike="noStrike" cap="none">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b="1">
                          <a:solidFill>
                            <a:schemeClr val="dk1"/>
                          </a:solidFill>
                          <a:latin typeface="Times New Roman"/>
                          <a:ea typeface="Times New Roman"/>
                          <a:cs typeface="Times New Roman"/>
                          <a:sym typeface="Times New Roman"/>
                        </a:rPr>
                        <a:t>0.26</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nchor="ctr">
                    <a:solidFill>
                      <a:srgbClr val="00FF00"/>
                    </a:solidFill>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b="1" u="none" strike="noStrike" cap="none">
                          <a:solidFill>
                            <a:schemeClr val="dk1"/>
                          </a:solidFill>
                          <a:latin typeface="Times New Roman"/>
                          <a:ea typeface="Times New Roman"/>
                          <a:cs typeface="Times New Roman"/>
                          <a:sym typeface="Times New Roman"/>
                        </a:rPr>
                        <a:t>0.</a:t>
                      </a:r>
                      <a:r>
                        <a:rPr lang="en-US" sz="2200" b="1">
                          <a:solidFill>
                            <a:schemeClr val="dk1"/>
                          </a:solidFill>
                          <a:latin typeface="Times New Roman"/>
                          <a:ea typeface="Times New Roman"/>
                          <a:cs typeface="Times New Roman"/>
                          <a:sym typeface="Times New Roman"/>
                        </a:rPr>
                        <a:t>15 (BART)</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nchor="ctr">
                    <a:solidFill>
                      <a:srgbClr val="E06666"/>
                    </a:solidFill>
                  </a:tcPr>
                </a:tc>
                <a:extLst>
                  <a:ext uri="{0D108BD9-81ED-4DB2-BD59-A6C34878D82A}">
                    <a16:rowId xmlns:a16="http://schemas.microsoft.com/office/drawing/2014/main" val="10001"/>
                  </a:ext>
                </a:extLst>
              </a:tr>
              <a:tr h="0">
                <a:tc vMerge="1">
                  <a:txBody>
                    <a:bodyPr/>
                    <a:lstStyle/>
                    <a:p>
                      <a:endParaRPr lang="en-US"/>
                    </a:p>
                  </a:txBody>
                  <a:tcPr/>
                </a:tc>
                <a:tc>
                  <a:txBody>
                    <a:bodyPr/>
                    <a:lstStyle/>
                    <a:p>
                      <a:pPr marL="0" lvl="0" indent="0" algn="ctr" rtl="0">
                        <a:spcBef>
                          <a:spcPts val="0"/>
                        </a:spcBef>
                        <a:spcAft>
                          <a:spcPts val="0"/>
                        </a:spcAft>
                        <a:buNone/>
                      </a:pPr>
                      <a:r>
                        <a:rPr lang="en-US" sz="2200">
                          <a:solidFill>
                            <a:schemeClr val="dk1"/>
                          </a:solidFill>
                          <a:latin typeface="Times New Roman"/>
                          <a:ea typeface="Times New Roman"/>
                          <a:cs typeface="Times New Roman"/>
                          <a:sym typeface="Times New Roman"/>
                        </a:rPr>
                        <a:t>ROUGE L</a:t>
                      </a:r>
                      <a:endParaRPr sz="2200">
                        <a:latin typeface="Times New Roman"/>
                        <a:ea typeface="Times New Roman"/>
                        <a:cs typeface="Times New Roman"/>
                        <a:sym typeface="Times New Roman"/>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200" b="1">
                          <a:solidFill>
                            <a:schemeClr val="dk1"/>
                          </a:solidFill>
                          <a:latin typeface="Times New Roman"/>
                          <a:ea typeface="Times New Roman"/>
                          <a:cs typeface="Times New Roman"/>
                          <a:sym typeface="Times New Roman"/>
                        </a:rPr>
                        <a:t>0.25</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nchor="ctr">
                    <a:solidFill>
                      <a:srgbClr val="00FF00"/>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Times New Roman"/>
                          <a:ea typeface="Times New Roman"/>
                          <a:cs typeface="Times New Roman"/>
                          <a:sym typeface="Times New Roman"/>
                        </a:rPr>
                        <a:t>0.14 (BART)</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nchor="ctr">
                    <a:solidFill>
                      <a:srgbClr val="E06666"/>
                    </a:solidFill>
                  </a:tcPr>
                </a:tc>
                <a:extLst>
                  <a:ext uri="{0D108BD9-81ED-4DB2-BD59-A6C34878D82A}">
                    <a16:rowId xmlns:a16="http://schemas.microsoft.com/office/drawing/2014/main" val="10002"/>
                  </a:ext>
                </a:extLst>
              </a:tr>
              <a:tr h="434600">
                <a:tc rowSpan="4">
                  <a:txBody>
                    <a:bodyPr/>
                    <a:lstStyle/>
                    <a:p>
                      <a:pPr marL="0" lvl="0" indent="0" algn="ctr" rtl="0">
                        <a:spcBef>
                          <a:spcPts val="0"/>
                        </a:spcBef>
                        <a:spcAft>
                          <a:spcPts val="0"/>
                        </a:spcAft>
                        <a:buNone/>
                      </a:pPr>
                      <a:r>
                        <a:rPr lang="en-US" sz="2200" b="1">
                          <a:latin typeface="Times New Roman"/>
                          <a:ea typeface="Times New Roman"/>
                          <a:cs typeface="Times New Roman"/>
                          <a:sym typeface="Times New Roman"/>
                        </a:rPr>
                        <a:t>Entity Identification</a:t>
                      </a:r>
                      <a:endParaRPr sz="2200" b="1">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u="none" strike="noStrike" cap="none">
                          <a:latin typeface="Times New Roman"/>
                          <a:ea typeface="Times New Roman"/>
                          <a:cs typeface="Times New Roman"/>
                          <a:sym typeface="Times New Roman"/>
                        </a:rPr>
                        <a:t>Precision</a:t>
                      </a:r>
                      <a:endParaRPr sz="2200" u="none" strike="noStrike" cap="none">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2200" b="1">
                          <a:latin typeface="Times New Roman"/>
                          <a:ea typeface="Times New Roman"/>
                          <a:cs typeface="Times New Roman"/>
                          <a:sym typeface="Times New Roman"/>
                        </a:rPr>
                        <a:t>0.69</a:t>
                      </a:r>
                      <a:endParaRPr sz="2200" b="1">
                        <a:latin typeface="Times New Roman"/>
                        <a:ea typeface="Times New Roman"/>
                        <a:cs typeface="Times New Roman"/>
                        <a:sym typeface="Times New Roman"/>
                      </a:endParaRPr>
                    </a:p>
                  </a:txBody>
                  <a:tcPr marL="91425" marR="91425" marT="91425" marB="91425">
                    <a:solidFill>
                      <a:srgbClr val="00FF00"/>
                    </a:solidFill>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b="1">
                          <a:solidFill>
                            <a:schemeClr val="dk1"/>
                          </a:solidFill>
                          <a:latin typeface="Times New Roman"/>
                          <a:ea typeface="Times New Roman"/>
                          <a:cs typeface="Times New Roman"/>
                          <a:sym typeface="Times New Roman"/>
                        </a:rPr>
                        <a:t>0.33 (BERT)</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solidFill>
                      <a:srgbClr val="E06666"/>
                    </a:solidFill>
                  </a:tcPr>
                </a:tc>
                <a:extLst>
                  <a:ext uri="{0D108BD9-81ED-4DB2-BD59-A6C34878D82A}">
                    <a16:rowId xmlns:a16="http://schemas.microsoft.com/office/drawing/2014/main" val="10003"/>
                  </a:ext>
                </a:extLst>
              </a:tr>
              <a:tr h="3186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u="none" strike="noStrike" cap="none">
                          <a:latin typeface="Times New Roman"/>
                          <a:ea typeface="Times New Roman"/>
                          <a:cs typeface="Times New Roman"/>
                          <a:sym typeface="Times New Roman"/>
                        </a:rPr>
                        <a:t>Recall</a:t>
                      </a:r>
                      <a:endParaRPr sz="2200" u="none" strike="noStrike" cap="none">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2200" b="1">
                          <a:latin typeface="Times New Roman"/>
                          <a:ea typeface="Times New Roman"/>
                          <a:cs typeface="Times New Roman"/>
                          <a:sym typeface="Times New Roman"/>
                        </a:rPr>
                        <a:t>0.62</a:t>
                      </a:r>
                      <a:endParaRPr sz="2200" b="1">
                        <a:latin typeface="Times New Roman"/>
                        <a:ea typeface="Times New Roman"/>
                        <a:cs typeface="Times New Roman"/>
                        <a:sym typeface="Times New Roman"/>
                      </a:endParaRPr>
                    </a:p>
                  </a:txBody>
                  <a:tcPr marL="91425" marR="91425" marT="91425" marB="91425">
                    <a:solidFill>
                      <a:srgbClr val="00FF00"/>
                    </a:solidFill>
                  </a:tcPr>
                </a:tc>
                <a:tc>
                  <a:txBody>
                    <a:bodyPr/>
                    <a:lstStyle/>
                    <a:p>
                      <a:pPr marL="0" lvl="0" indent="0" algn="ctr" rtl="0">
                        <a:spcBef>
                          <a:spcPts val="0"/>
                        </a:spcBef>
                        <a:spcAft>
                          <a:spcPts val="0"/>
                        </a:spcAft>
                        <a:buClr>
                          <a:schemeClr val="dk1"/>
                        </a:buClr>
                        <a:buSzPts val="2500"/>
                        <a:buFont typeface="Arial"/>
                        <a:buNone/>
                      </a:pPr>
                      <a:r>
                        <a:rPr lang="en-US" sz="2200" b="1">
                          <a:solidFill>
                            <a:schemeClr val="dk1"/>
                          </a:solidFill>
                          <a:latin typeface="Times New Roman"/>
                          <a:ea typeface="Times New Roman"/>
                          <a:cs typeface="Times New Roman"/>
                          <a:sym typeface="Times New Roman"/>
                        </a:rPr>
                        <a:t>0.31 (BERT)</a:t>
                      </a:r>
                      <a:endParaRPr sz="2200" b="1"/>
                    </a:p>
                  </a:txBody>
                  <a:tcPr marL="91425" marR="91425" marT="91425" marB="91425">
                    <a:solidFill>
                      <a:srgbClr val="E06666"/>
                    </a:solidFill>
                  </a:tcPr>
                </a:tc>
                <a:extLst>
                  <a:ext uri="{0D108BD9-81ED-4DB2-BD59-A6C34878D82A}">
                    <a16:rowId xmlns:a16="http://schemas.microsoft.com/office/drawing/2014/main" val="10004"/>
                  </a:ext>
                </a:extLst>
              </a:tr>
              <a:tr h="418025">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200" u="none" strike="noStrike" cap="none">
                          <a:solidFill>
                            <a:schemeClr val="dk1"/>
                          </a:solidFill>
                          <a:latin typeface="Times New Roman"/>
                          <a:ea typeface="Times New Roman"/>
                          <a:cs typeface="Times New Roman"/>
                          <a:sym typeface="Times New Roman"/>
                        </a:rPr>
                        <a:t>F1-Score</a:t>
                      </a:r>
                      <a:endParaRPr sz="22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200" b="1">
                          <a:latin typeface="Times New Roman"/>
                          <a:ea typeface="Times New Roman"/>
                          <a:cs typeface="Times New Roman"/>
                          <a:sym typeface="Times New Roman"/>
                        </a:rPr>
                        <a:t>0.65</a:t>
                      </a:r>
                      <a:endParaRPr sz="2200" b="1">
                        <a:latin typeface="Times New Roman"/>
                        <a:ea typeface="Times New Roman"/>
                        <a:cs typeface="Times New Roman"/>
                        <a:sym typeface="Times New Roman"/>
                      </a:endParaRPr>
                    </a:p>
                  </a:txBody>
                  <a:tcPr marL="91425" marR="91425" marT="91425" marB="91425">
                    <a:solidFill>
                      <a:srgbClr val="00FF00"/>
                    </a:solidFill>
                  </a:tcPr>
                </a:tc>
                <a:tc>
                  <a:txBody>
                    <a:bodyPr/>
                    <a:lstStyle/>
                    <a:p>
                      <a:pPr marL="0" lvl="0" indent="0" algn="ctr" rtl="0">
                        <a:spcBef>
                          <a:spcPts val="0"/>
                        </a:spcBef>
                        <a:spcAft>
                          <a:spcPts val="0"/>
                        </a:spcAft>
                        <a:buClr>
                          <a:schemeClr val="dk1"/>
                        </a:buClr>
                        <a:buSzPts val="2500"/>
                        <a:buFont typeface="Arial"/>
                        <a:buNone/>
                      </a:pPr>
                      <a:r>
                        <a:rPr lang="en-US" sz="2200" b="1">
                          <a:solidFill>
                            <a:schemeClr val="dk1"/>
                          </a:solidFill>
                          <a:latin typeface="Times New Roman"/>
                          <a:ea typeface="Times New Roman"/>
                          <a:cs typeface="Times New Roman"/>
                          <a:sym typeface="Times New Roman"/>
                        </a:rPr>
                        <a:t>0.32 (BERT)</a:t>
                      </a:r>
                      <a:endParaRPr sz="2200" b="1"/>
                    </a:p>
                  </a:txBody>
                  <a:tcPr marL="91425" marR="91425" marT="91425" marB="91425">
                    <a:solidFill>
                      <a:srgbClr val="E06666"/>
                    </a:solidFill>
                  </a:tcPr>
                </a:tc>
                <a:extLst>
                  <a:ext uri="{0D108BD9-81ED-4DB2-BD59-A6C34878D82A}">
                    <a16:rowId xmlns:a16="http://schemas.microsoft.com/office/drawing/2014/main" val="10005"/>
                  </a:ext>
                </a:extLst>
              </a:tr>
              <a:tr h="368325">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200">
                          <a:solidFill>
                            <a:schemeClr val="dk1"/>
                          </a:solidFill>
                          <a:latin typeface="Times New Roman"/>
                          <a:ea typeface="Times New Roman"/>
                          <a:cs typeface="Times New Roman"/>
                          <a:sym typeface="Times New Roman"/>
                        </a:rPr>
                        <a:t>Accuracy</a:t>
                      </a:r>
                      <a:endParaRPr sz="2200" u="none" strike="noStrike" cap="none">
                        <a:solidFill>
                          <a:schemeClr val="dk1"/>
                        </a:solidFill>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200" b="1">
                          <a:solidFill>
                            <a:schemeClr val="dk1"/>
                          </a:solidFill>
                          <a:latin typeface="Times New Roman"/>
                          <a:ea typeface="Times New Roman"/>
                          <a:cs typeface="Times New Roman"/>
                          <a:sym typeface="Times New Roman"/>
                        </a:rPr>
                        <a:t>0.94</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solidFill>
                      <a:srgbClr val="00FF00"/>
                    </a:solidFill>
                  </a:tcPr>
                </a:tc>
                <a:tc>
                  <a:txBody>
                    <a:bodyPr/>
                    <a:lstStyle/>
                    <a:p>
                      <a:pPr marL="0" lvl="0" indent="0" algn="ctr" rtl="0">
                        <a:spcBef>
                          <a:spcPts val="0"/>
                        </a:spcBef>
                        <a:spcAft>
                          <a:spcPts val="0"/>
                        </a:spcAft>
                        <a:buClr>
                          <a:schemeClr val="dk1"/>
                        </a:buClr>
                        <a:buSzPts val="2500"/>
                        <a:buFont typeface="Arial"/>
                        <a:buNone/>
                      </a:pPr>
                      <a:r>
                        <a:rPr lang="en-US" sz="2200" b="1">
                          <a:solidFill>
                            <a:schemeClr val="dk1"/>
                          </a:solidFill>
                          <a:latin typeface="Times New Roman"/>
                          <a:ea typeface="Times New Roman"/>
                          <a:cs typeface="Times New Roman"/>
                          <a:sym typeface="Times New Roman"/>
                        </a:rPr>
                        <a:t>0.74 (BERT)</a:t>
                      </a:r>
                      <a:endParaRPr sz="2200" b="1"/>
                    </a:p>
                  </a:txBody>
                  <a:tcPr marL="91425" marR="91425" marT="91425" marB="91425">
                    <a:lnB w="9525" cap="flat" cmpd="sng">
                      <a:solidFill>
                        <a:srgbClr val="9E9E9E"/>
                      </a:solidFill>
                      <a:prstDash val="solid"/>
                      <a:round/>
                      <a:headEnd type="none" w="sm" len="sm"/>
                      <a:tailEnd type="none" w="sm" len="sm"/>
                    </a:lnB>
                    <a:solidFill>
                      <a:srgbClr val="E06666"/>
                    </a:solidFill>
                  </a:tcPr>
                </a:tc>
                <a:extLst>
                  <a:ext uri="{0D108BD9-81ED-4DB2-BD59-A6C34878D82A}">
                    <a16:rowId xmlns:a16="http://schemas.microsoft.com/office/drawing/2014/main" val="10006"/>
                  </a:ext>
                </a:extLst>
              </a:tr>
              <a:tr h="250800">
                <a:tc rowSpan="4">
                  <a:txBody>
                    <a:bodyPr/>
                    <a:lstStyle/>
                    <a:p>
                      <a:pPr marL="0" lvl="0" indent="0" algn="ctr" rtl="0">
                        <a:spcBef>
                          <a:spcPts val="0"/>
                        </a:spcBef>
                        <a:spcAft>
                          <a:spcPts val="0"/>
                        </a:spcAft>
                        <a:buNone/>
                      </a:pPr>
                      <a:r>
                        <a:rPr lang="en-US" sz="2200" b="1">
                          <a:latin typeface="Times New Roman"/>
                          <a:ea typeface="Times New Roman"/>
                          <a:cs typeface="Times New Roman"/>
                          <a:sym typeface="Times New Roman"/>
                        </a:rPr>
                        <a:t>Sentiment Analysis</a:t>
                      </a:r>
                      <a:endParaRPr sz="2200" b="1">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u="none" strike="noStrike" cap="none">
                          <a:latin typeface="Times New Roman"/>
                          <a:ea typeface="Times New Roman"/>
                          <a:cs typeface="Times New Roman"/>
                          <a:sym typeface="Times New Roman"/>
                        </a:rPr>
                        <a:t>Precision</a:t>
                      </a:r>
                      <a:endParaRPr sz="2200" u="none" strike="noStrike" cap="none">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b="1" u="none" strike="noStrike" cap="none">
                          <a:solidFill>
                            <a:schemeClr val="dk1"/>
                          </a:solidFill>
                          <a:latin typeface="Times New Roman"/>
                          <a:ea typeface="Times New Roman"/>
                          <a:cs typeface="Times New Roman"/>
                          <a:sym typeface="Times New Roman"/>
                        </a:rPr>
                        <a:t>0.</a:t>
                      </a:r>
                      <a:r>
                        <a:rPr lang="en-US" sz="2200" b="1">
                          <a:solidFill>
                            <a:schemeClr val="dk1"/>
                          </a:solidFill>
                          <a:latin typeface="Times New Roman"/>
                          <a:ea typeface="Times New Roman"/>
                          <a:cs typeface="Times New Roman"/>
                          <a:sym typeface="Times New Roman"/>
                        </a:rPr>
                        <a:t>74</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00FF00"/>
                    </a:solidFill>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b="1" u="none" strike="noStrike" cap="none">
                          <a:solidFill>
                            <a:schemeClr val="dk1"/>
                          </a:solidFill>
                          <a:latin typeface="Times New Roman"/>
                          <a:ea typeface="Times New Roman"/>
                          <a:cs typeface="Times New Roman"/>
                          <a:sym typeface="Times New Roman"/>
                        </a:rPr>
                        <a:t> 0.3</a:t>
                      </a:r>
                      <a:r>
                        <a:rPr lang="en-US" sz="2200" b="1">
                          <a:solidFill>
                            <a:schemeClr val="dk1"/>
                          </a:solidFill>
                          <a:latin typeface="Times New Roman"/>
                          <a:ea typeface="Times New Roman"/>
                          <a:cs typeface="Times New Roman"/>
                          <a:sym typeface="Times New Roman"/>
                        </a:rPr>
                        <a:t>8</a:t>
                      </a:r>
                      <a:r>
                        <a:rPr lang="en-US" sz="2200" b="1" u="none" strike="noStrike" cap="none">
                          <a:solidFill>
                            <a:schemeClr val="dk1"/>
                          </a:solidFill>
                          <a:latin typeface="Times New Roman"/>
                          <a:ea typeface="Times New Roman"/>
                          <a:cs typeface="Times New Roman"/>
                          <a:sym typeface="Times New Roman"/>
                        </a:rPr>
                        <a:t> (BERT)</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extLst>
                  <a:ext uri="{0D108BD9-81ED-4DB2-BD59-A6C34878D82A}">
                    <a16:rowId xmlns:a16="http://schemas.microsoft.com/office/drawing/2014/main" val="10007"/>
                  </a:ext>
                </a:extLst>
              </a:tr>
              <a:tr h="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u="none" strike="noStrike" cap="none">
                          <a:latin typeface="Times New Roman"/>
                          <a:ea typeface="Times New Roman"/>
                          <a:cs typeface="Times New Roman"/>
                          <a:sym typeface="Times New Roman"/>
                        </a:rPr>
                        <a:t>Recall</a:t>
                      </a:r>
                      <a:endParaRPr sz="2200" u="none" strike="noStrike" cap="none">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b="1" u="none" strike="noStrike" cap="none">
                          <a:solidFill>
                            <a:schemeClr val="dk1"/>
                          </a:solidFill>
                          <a:latin typeface="Times New Roman"/>
                          <a:ea typeface="Times New Roman"/>
                          <a:cs typeface="Times New Roman"/>
                          <a:sym typeface="Times New Roman"/>
                        </a:rPr>
                        <a:t>0.</a:t>
                      </a:r>
                      <a:r>
                        <a:rPr lang="en-US" sz="2200" b="1">
                          <a:solidFill>
                            <a:schemeClr val="dk1"/>
                          </a:solidFill>
                          <a:latin typeface="Times New Roman"/>
                          <a:ea typeface="Times New Roman"/>
                          <a:cs typeface="Times New Roman"/>
                          <a:sym typeface="Times New Roman"/>
                        </a:rPr>
                        <a:t>78</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00FF00"/>
                    </a:solidFill>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b="1" u="none" strike="noStrike" cap="none">
                          <a:solidFill>
                            <a:schemeClr val="dk1"/>
                          </a:solidFill>
                          <a:latin typeface="Times New Roman"/>
                          <a:ea typeface="Times New Roman"/>
                          <a:cs typeface="Times New Roman"/>
                          <a:sym typeface="Times New Roman"/>
                        </a:rPr>
                        <a:t>0.</a:t>
                      </a:r>
                      <a:r>
                        <a:rPr lang="en-US" sz="2200" b="1">
                          <a:solidFill>
                            <a:schemeClr val="dk1"/>
                          </a:solidFill>
                          <a:latin typeface="Times New Roman"/>
                          <a:ea typeface="Times New Roman"/>
                          <a:cs typeface="Times New Roman"/>
                          <a:sym typeface="Times New Roman"/>
                        </a:rPr>
                        <a:t>39</a:t>
                      </a:r>
                      <a:r>
                        <a:rPr lang="en-US" sz="2200" b="1" u="none" strike="noStrike" cap="none">
                          <a:solidFill>
                            <a:schemeClr val="dk1"/>
                          </a:solidFill>
                          <a:latin typeface="Times New Roman"/>
                          <a:ea typeface="Times New Roman"/>
                          <a:cs typeface="Times New Roman"/>
                          <a:sym typeface="Times New Roman"/>
                        </a:rPr>
                        <a:t> (BERT)</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extLst>
                  <a:ext uri="{0D108BD9-81ED-4DB2-BD59-A6C34878D82A}">
                    <a16:rowId xmlns:a16="http://schemas.microsoft.com/office/drawing/2014/main" val="10008"/>
                  </a:ext>
                </a:extLst>
              </a:tr>
              <a:tr h="3127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u="none" strike="noStrike" cap="none">
                          <a:solidFill>
                            <a:schemeClr val="dk1"/>
                          </a:solidFill>
                          <a:latin typeface="Times New Roman"/>
                          <a:ea typeface="Times New Roman"/>
                          <a:cs typeface="Times New Roman"/>
                          <a:sym typeface="Times New Roman"/>
                        </a:rPr>
                        <a:t>F1-Score</a:t>
                      </a:r>
                      <a:endParaRPr sz="2200" u="none" strike="noStrike" cap="none">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b="1" u="none" strike="noStrike" cap="none">
                          <a:solidFill>
                            <a:schemeClr val="dk1"/>
                          </a:solidFill>
                          <a:latin typeface="Times New Roman"/>
                          <a:ea typeface="Times New Roman"/>
                          <a:cs typeface="Times New Roman"/>
                          <a:sym typeface="Times New Roman"/>
                        </a:rPr>
                        <a:t>0.</a:t>
                      </a:r>
                      <a:r>
                        <a:rPr lang="en-US" sz="2200" b="1">
                          <a:solidFill>
                            <a:schemeClr val="dk1"/>
                          </a:solidFill>
                          <a:latin typeface="Times New Roman"/>
                          <a:ea typeface="Times New Roman"/>
                          <a:cs typeface="Times New Roman"/>
                          <a:sym typeface="Times New Roman"/>
                        </a:rPr>
                        <a:t>75</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lnR w="9525" cap="flat" cmpd="sng">
                      <a:solidFill>
                        <a:srgbClr val="9E9E9E"/>
                      </a:solidFill>
                      <a:prstDash val="solid"/>
                      <a:round/>
                      <a:headEnd type="none" w="sm" len="sm"/>
                      <a:tailEnd type="none" w="sm" len="sm"/>
                    </a:lnR>
                    <a:solidFill>
                      <a:srgbClr val="00FF00"/>
                    </a:solidFill>
                  </a:tcPr>
                </a:tc>
                <a:tc>
                  <a:txBody>
                    <a:bodyPr/>
                    <a:lstStyle/>
                    <a:p>
                      <a:pPr marL="0" marR="0" lvl="0" indent="0" algn="ctr" rtl="0">
                        <a:lnSpc>
                          <a:spcPct val="100000"/>
                        </a:lnSpc>
                        <a:spcBef>
                          <a:spcPts val="0"/>
                        </a:spcBef>
                        <a:spcAft>
                          <a:spcPts val="0"/>
                        </a:spcAft>
                        <a:buNone/>
                      </a:pPr>
                      <a:r>
                        <a:rPr lang="en-US" sz="2200" b="1">
                          <a:solidFill>
                            <a:schemeClr val="dk1"/>
                          </a:solidFill>
                          <a:latin typeface="Times New Roman"/>
                          <a:ea typeface="Times New Roman"/>
                          <a:cs typeface="Times New Roman"/>
                          <a:sym typeface="Times New Roman"/>
                        </a:rPr>
                        <a:t>0.39 (BERT)</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extLst>
                  <a:ext uri="{0D108BD9-81ED-4DB2-BD59-A6C34878D82A}">
                    <a16:rowId xmlns:a16="http://schemas.microsoft.com/office/drawing/2014/main" val="10009"/>
                  </a:ext>
                </a:extLst>
              </a:tr>
              <a:tr h="412175">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200">
                          <a:solidFill>
                            <a:schemeClr val="dk1"/>
                          </a:solidFill>
                          <a:latin typeface="Times New Roman"/>
                          <a:ea typeface="Times New Roman"/>
                          <a:cs typeface="Times New Roman"/>
                          <a:sym typeface="Times New Roman"/>
                        </a:rPr>
                        <a:t>Accuracy</a:t>
                      </a:r>
                      <a:endParaRPr sz="2200" u="none" strike="noStrike" cap="none">
                        <a:solidFill>
                          <a:schemeClr val="dk1"/>
                        </a:solidFill>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sz="2200" b="1">
                          <a:solidFill>
                            <a:schemeClr val="dk1"/>
                          </a:solidFill>
                          <a:latin typeface="Times New Roman"/>
                          <a:ea typeface="Times New Roman"/>
                          <a:cs typeface="Times New Roman"/>
                          <a:sym typeface="Times New Roman"/>
                        </a:rPr>
                        <a:t>0.83</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solidFill>
                      <a:srgbClr val="00FF00"/>
                    </a:solidFill>
                  </a:tcPr>
                </a:tc>
                <a:tc>
                  <a:txBody>
                    <a:bodyPr/>
                    <a:lstStyle/>
                    <a:p>
                      <a:pPr marL="0" marR="0" lvl="0" indent="0" algn="ctr" rtl="0">
                        <a:lnSpc>
                          <a:spcPct val="100000"/>
                        </a:lnSpc>
                        <a:spcBef>
                          <a:spcPts val="0"/>
                        </a:spcBef>
                        <a:spcAft>
                          <a:spcPts val="0"/>
                        </a:spcAft>
                        <a:buClr>
                          <a:srgbClr val="000000"/>
                        </a:buClr>
                        <a:buSzPts val="2500"/>
                        <a:buFont typeface="Arial"/>
                        <a:buNone/>
                      </a:pPr>
                      <a:r>
                        <a:rPr lang="en-US" sz="2200" b="1" u="none" strike="noStrike" cap="none">
                          <a:solidFill>
                            <a:schemeClr val="dk1"/>
                          </a:solidFill>
                          <a:latin typeface="Times New Roman"/>
                          <a:ea typeface="Times New Roman"/>
                          <a:cs typeface="Times New Roman"/>
                          <a:sym typeface="Times New Roman"/>
                        </a:rPr>
                        <a:t> 0.</a:t>
                      </a:r>
                      <a:r>
                        <a:rPr lang="en-US" sz="2200" b="1">
                          <a:solidFill>
                            <a:schemeClr val="dk1"/>
                          </a:solidFill>
                          <a:latin typeface="Times New Roman"/>
                          <a:ea typeface="Times New Roman"/>
                          <a:cs typeface="Times New Roman"/>
                          <a:sym typeface="Times New Roman"/>
                        </a:rPr>
                        <a:t>61</a:t>
                      </a:r>
                      <a:r>
                        <a:rPr lang="en-US" sz="2200" b="1" u="none" strike="noStrike" cap="none">
                          <a:solidFill>
                            <a:schemeClr val="dk1"/>
                          </a:solidFill>
                          <a:latin typeface="Times New Roman"/>
                          <a:ea typeface="Times New Roman"/>
                          <a:cs typeface="Times New Roman"/>
                          <a:sym typeface="Times New Roman"/>
                        </a:rPr>
                        <a:t> (BERT)</a:t>
                      </a:r>
                      <a:endParaRPr sz="2200" b="1" u="none" strike="noStrike" cap="none">
                        <a:solidFill>
                          <a:schemeClr val="dk1"/>
                        </a:solidFill>
                        <a:latin typeface="Times New Roman"/>
                        <a:ea typeface="Times New Roman"/>
                        <a:cs typeface="Times New Roman"/>
                        <a:sym typeface="Times New Roman"/>
                      </a:endParaRPr>
                    </a:p>
                  </a:txBody>
                  <a:tcPr marL="91425" marR="91425" marT="91425" marB="91425">
                    <a:lnT w="9525" cap="flat" cmpd="sng">
                      <a:solidFill>
                        <a:srgbClr val="9E9E9E"/>
                      </a:solidFill>
                      <a:prstDash val="solid"/>
                      <a:round/>
                      <a:headEnd type="none" w="sm" len="sm"/>
                      <a:tailEnd type="none" w="sm" len="sm"/>
                    </a:lnT>
                    <a:solidFill>
                      <a:srgbClr val="E06666"/>
                    </a:solidFill>
                  </a:tcPr>
                </a:tc>
                <a:extLst>
                  <a:ext uri="{0D108BD9-81ED-4DB2-BD59-A6C34878D82A}">
                    <a16:rowId xmlns:a16="http://schemas.microsoft.com/office/drawing/2014/main" val="10010"/>
                  </a:ext>
                </a:extLst>
              </a:tr>
            </a:tbl>
          </a:graphicData>
        </a:graphic>
      </p:graphicFrame>
      <p:grpSp>
        <p:nvGrpSpPr>
          <p:cNvPr id="736" name="Google Shape;736;g2da54e109f7_0_36"/>
          <p:cNvGrpSpPr/>
          <p:nvPr/>
        </p:nvGrpSpPr>
        <p:grpSpPr>
          <a:xfrm>
            <a:off x="1174901" y="3219630"/>
            <a:ext cx="3838204" cy="808243"/>
            <a:chOff x="646038" y="3094950"/>
            <a:chExt cx="4863411" cy="1116975"/>
          </a:xfrm>
        </p:grpSpPr>
        <p:grpSp>
          <p:nvGrpSpPr>
            <p:cNvPr id="737" name="Google Shape;737;g2da54e109f7_0_36"/>
            <p:cNvGrpSpPr/>
            <p:nvPr/>
          </p:nvGrpSpPr>
          <p:grpSpPr>
            <a:xfrm>
              <a:off x="646038" y="3094950"/>
              <a:ext cx="4863411" cy="1116975"/>
              <a:chOff x="6647688" y="5842950"/>
              <a:chExt cx="4863411" cy="1116975"/>
            </a:xfrm>
          </p:grpSpPr>
          <p:sp>
            <p:nvSpPr>
              <p:cNvPr id="738" name="Google Shape;738;g2da54e109f7_0_36"/>
              <p:cNvSpPr/>
              <p:nvPr/>
            </p:nvSpPr>
            <p:spPr>
              <a:xfrm>
                <a:off x="6858525" y="5846925"/>
                <a:ext cx="4449900" cy="1113000"/>
              </a:xfrm>
              <a:prstGeom prst="diamond">
                <a:avLst/>
              </a:prstGeom>
              <a:solidFill>
                <a:srgbClr val="EFEFEF"/>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39" name="Google Shape;739;g2da54e109f7_0_36"/>
              <p:cNvSpPr/>
              <p:nvPr/>
            </p:nvSpPr>
            <p:spPr>
              <a:xfrm>
                <a:off x="6870675" y="5842950"/>
                <a:ext cx="4425600" cy="5478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40" name="Google Shape;740;g2da54e109f7_0_36"/>
              <p:cNvSpPr/>
              <p:nvPr/>
            </p:nvSpPr>
            <p:spPr>
              <a:xfrm>
                <a:off x="11283699" y="5843025"/>
                <a:ext cx="227400" cy="270000"/>
              </a:xfrm>
              <a:prstGeom prst="rtTriangle">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41" name="Google Shape;741;g2da54e109f7_0_36"/>
              <p:cNvSpPr/>
              <p:nvPr/>
            </p:nvSpPr>
            <p:spPr>
              <a:xfrm flipH="1">
                <a:off x="6647688" y="5843025"/>
                <a:ext cx="227400" cy="270000"/>
              </a:xfrm>
              <a:prstGeom prst="rtTriangle">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grpSp>
        <p:sp>
          <p:nvSpPr>
            <p:cNvPr id="742" name="Google Shape;742;g2da54e109f7_0_36"/>
            <p:cNvSpPr/>
            <p:nvPr/>
          </p:nvSpPr>
          <p:spPr>
            <a:xfrm>
              <a:off x="1364600" y="3189600"/>
              <a:ext cx="3426300" cy="66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500" b="1" i="0" u="none" strike="noStrike" cap="none">
                  <a:solidFill>
                    <a:srgbClr val="000000"/>
                  </a:solidFill>
                  <a:latin typeface="Times New Roman"/>
                  <a:ea typeface="Times New Roman"/>
                  <a:cs typeface="Times New Roman"/>
                  <a:sym typeface="Times New Roman"/>
                </a:rPr>
                <a:t>Function</a:t>
              </a:r>
              <a:endParaRPr sz="2500" b="1" i="0" u="none" strike="noStrike" cap="none">
                <a:solidFill>
                  <a:srgbClr val="000000"/>
                </a:solidFill>
                <a:latin typeface="Times New Roman"/>
                <a:ea typeface="Times New Roman"/>
                <a:cs typeface="Times New Roman"/>
                <a:sym typeface="Times New Roman"/>
              </a:endParaRPr>
            </a:p>
          </p:txBody>
        </p:sp>
      </p:grpSp>
      <p:grpSp>
        <p:nvGrpSpPr>
          <p:cNvPr id="743" name="Google Shape;743;g2da54e109f7_0_36"/>
          <p:cNvGrpSpPr/>
          <p:nvPr/>
        </p:nvGrpSpPr>
        <p:grpSpPr>
          <a:xfrm>
            <a:off x="5521126" y="3219756"/>
            <a:ext cx="3838204" cy="808243"/>
            <a:chOff x="646038" y="3094950"/>
            <a:chExt cx="4863411" cy="1116975"/>
          </a:xfrm>
        </p:grpSpPr>
        <p:grpSp>
          <p:nvGrpSpPr>
            <p:cNvPr id="744" name="Google Shape;744;g2da54e109f7_0_36"/>
            <p:cNvGrpSpPr/>
            <p:nvPr/>
          </p:nvGrpSpPr>
          <p:grpSpPr>
            <a:xfrm>
              <a:off x="646038" y="3094950"/>
              <a:ext cx="4863411" cy="1116975"/>
              <a:chOff x="6647688" y="5842950"/>
              <a:chExt cx="4863411" cy="1116975"/>
            </a:xfrm>
          </p:grpSpPr>
          <p:sp>
            <p:nvSpPr>
              <p:cNvPr id="745" name="Google Shape;745;g2da54e109f7_0_36"/>
              <p:cNvSpPr/>
              <p:nvPr/>
            </p:nvSpPr>
            <p:spPr>
              <a:xfrm>
                <a:off x="6858525" y="5846925"/>
                <a:ext cx="4449900" cy="1113000"/>
              </a:xfrm>
              <a:prstGeom prst="diamond">
                <a:avLst/>
              </a:prstGeom>
              <a:solidFill>
                <a:srgbClr val="EFEFEF"/>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46" name="Google Shape;746;g2da54e109f7_0_36"/>
              <p:cNvSpPr/>
              <p:nvPr/>
            </p:nvSpPr>
            <p:spPr>
              <a:xfrm>
                <a:off x="6870675" y="5842950"/>
                <a:ext cx="4425600" cy="5478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47" name="Google Shape;747;g2da54e109f7_0_36"/>
              <p:cNvSpPr/>
              <p:nvPr/>
            </p:nvSpPr>
            <p:spPr>
              <a:xfrm>
                <a:off x="11283699" y="5843025"/>
                <a:ext cx="227400" cy="270000"/>
              </a:xfrm>
              <a:prstGeom prst="rtTriangle">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48" name="Google Shape;748;g2da54e109f7_0_36"/>
              <p:cNvSpPr/>
              <p:nvPr/>
            </p:nvSpPr>
            <p:spPr>
              <a:xfrm flipH="1">
                <a:off x="6647688" y="5843025"/>
                <a:ext cx="227400" cy="270000"/>
              </a:xfrm>
              <a:prstGeom prst="rtTriangle">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grpSp>
        <p:sp>
          <p:nvSpPr>
            <p:cNvPr id="749" name="Google Shape;749;g2da54e109f7_0_36"/>
            <p:cNvSpPr/>
            <p:nvPr/>
          </p:nvSpPr>
          <p:spPr>
            <a:xfrm>
              <a:off x="1364600" y="3189600"/>
              <a:ext cx="3426300" cy="66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500" b="1" i="0" u="none" strike="noStrike" cap="none">
                  <a:solidFill>
                    <a:srgbClr val="000000"/>
                  </a:solidFill>
                  <a:latin typeface="Times New Roman"/>
                  <a:ea typeface="Times New Roman"/>
                  <a:cs typeface="Times New Roman"/>
                  <a:sym typeface="Times New Roman"/>
                </a:rPr>
                <a:t>Metric</a:t>
              </a:r>
              <a:endParaRPr sz="2500" b="1" i="0" u="none" strike="noStrike" cap="none">
                <a:solidFill>
                  <a:srgbClr val="000000"/>
                </a:solidFill>
                <a:latin typeface="Times New Roman"/>
                <a:ea typeface="Times New Roman"/>
                <a:cs typeface="Times New Roman"/>
                <a:sym typeface="Times New Roman"/>
              </a:endParaRPr>
            </a:p>
          </p:txBody>
        </p:sp>
      </p:grpSp>
      <p:grpSp>
        <p:nvGrpSpPr>
          <p:cNvPr id="750" name="Google Shape;750;g2da54e109f7_0_36"/>
          <p:cNvGrpSpPr/>
          <p:nvPr/>
        </p:nvGrpSpPr>
        <p:grpSpPr>
          <a:xfrm>
            <a:off x="10000400" y="3219896"/>
            <a:ext cx="3125228" cy="808243"/>
            <a:chOff x="646038" y="3094950"/>
            <a:chExt cx="4863411" cy="1116975"/>
          </a:xfrm>
        </p:grpSpPr>
        <p:grpSp>
          <p:nvGrpSpPr>
            <p:cNvPr id="751" name="Google Shape;751;g2da54e109f7_0_36"/>
            <p:cNvGrpSpPr/>
            <p:nvPr/>
          </p:nvGrpSpPr>
          <p:grpSpPr>
            <a:xfrm>
              <a:off x="646038" y="3094950"/>
              <a:ext cx="4863411" cy="1116975"/>
              <a:chOff x="6647688" y="5842950"/>
              <a:chExt cx="4863411" cy="1116975"/>
            </a:xfrm>
          </p:grpSpPr>
          <p:sp>
            <p:nvSpPr>
              <p:cNvPr id="752" name="Google Shape;752;g2da54e109f7_0_36"/>
              <p:cNvSpPr/>
              <p:nvPr/>
            </p:nvSpPr>
            <p:spPr>
              <a:xfrm>
                <a:off x="6858525" y="5846925"/>
                <a:ext cx="4449900" cy="1113000"/>
              </a:xfrm>
              <a:prstGeom prst="diamond">
                <a:avLst/>
              </a:prstGeom>
              <a:solidFill>
                <a:srgbClr val="EFEFEF"/>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53" name="Google Shape;753;g2da54e109f7_0_36"/>
              <p:cNvSpPr/>
              <p:nvPr/>
            </p:nvSpPr>
            <p:spPr>
              <a:xfrm>
                <a:off x="6870675" y="5842950"/>
                <a:ext cx="4425600" cy="5478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54" name="Google Shape;754;g2da54e109f7_0_36"/>
              <p:cNvSpPr/>
              <p:nvPr/>
            </p:nvSpPr>
            <p:spPr>
              <a:xfrm>
                <a:off x="11283699" y="5843025"/>
                <a:ext cx="227400" cy="270000"/>
              </a:xfrm>
              <a:prstGeom prst="rtTriangle">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55" name="Google Shape;755;g2da54e109f7_0_36"/>
              <p:cNvSpPr/>
              <p:nvPr/>
            </p:nvSpPr>
            <p:spPr>
              <a:xfrm flipH="1">
                <a:off x="6647688" y="5843025"/>
                <a:ext cx="227400" cy="270000"/>
              </a:xfrm>
              <a:prstGeom prst="rtTriangle">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grpSp>
        <p:sp>
          <p:nvSpPr>
            <p:cNvPr id="756" name="Google Shape;756;g2da54e109f7_0_36"/>
            <p:cNvSpPr/>
            <p:nvPr/>
          </p:nvSpPr>
          <p:spPr>
            <a:xfrm>
              <a:off x="1364600" y="3189600"/>
              <a:ext cx="3426300" cy="66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500" b="1" i="0" u="none" strike="noStrike" cap="none">
                  <a:solidFill>
                    <a:srgbClr val="000000"/>
                  </a:solidFill>
                  <a:latin typeface="Times New Roman"/>
                  <a:ea typeface="Times New Roman"/>
                  <a:cs typeface="Times New Roman"/>
                  <a:sym typeface="Times New Roman"/>
                </a:rPr>
                <a:t>Fine-Tuned LLM</a:t>
              </a:r>
              <a:endParaRPr sz="2500" b="1" i="0" u="none" strike="noStrike" cap="none">
                <a:solidFill>
                  <a:srgbClr val="000000"/>
                </a:solidFill>
                <a:latin typeface="Times New Roman"/>
                <a:ea typeface="Times New Roman"/>
                <a:cs typeface="Times New Roman"/>
                <a:sym typeface="Times New Roman"/>
              </a:endParaRPr>
            </a:p>
          </p:txBody>
        </p:sp>
      </p:grpSp>
      <p:grpSp>
        <p:nvGrpSpPr>
          <p:cNvPr id="757" name="Google Shape;757;g2da54e109f7_0_36"/>
          <p:cNvGrpSpPr/>
          <p:nvPr/>
        </p:nvGrpSpPr>
        <p:grpSpPr>
          <a:xfrm>
            <a:off x="13837775" y="3219756"/>
            <a:ext cx="3125228" cy="808243"/>
            <a:chOff x="646038" y="3094950"/>
            <a:chExt cx="4863411" cy="1116975"/>
          </a:xfrm>
        </p:grpSpPr>
        <p:grpSp>
          <p:nvGrpSpPr>
            <p:cNvPr id="758" name="Google Shape;758;g2da54e109f7_0_36"/>
            <p:cNvGrpSpPr/>
            <p:nvPr/>
          </p:nvGrpSpPr>
          <p:grpSpPr>
            <a:xfrm>
              <a:off x="646038" y="3094950"/>
              <a:ext cx="4863411" cy="1116975"/>
              <a:chOff x="6647688" y="5842950"/>
              <a:chExt cx="4863411" cy="1116975"/>
            </a:xfrm>
          </p:grpSpPr>
          <p:sp>
            <p:nvSpPr>
              <p:cNvPr id="759" name="Google Shape;759;g2da54e109f7_0_36"/>
              <p:cNvSpPr/>
              <p:nvPr/>
            </p:nvSpPr>
            <p:spPr>
              <a:xfrm>
                <a:off x="6858525" y="5846925"/>
                <a:ext cx="4449900" cy="1113000"/>
              </a:xfrm>
              <a:prstGeom prst="diamond">
                <a:avLst/>
              </a:prstGeom>
              <a:solidFill>
                <a:srgbClr val="EFEFEF"/>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60" name="Google Shape;760;g2da54e109f7_0_36"/>
              <p:cNvSpPr/>
              <p:nvPr/>
            </p:nvSpPr>
            <p:spPr>
              <a:xfrm>
                <a:off x="6870675" y="5842950"/>
                <a:ext cx="4425600" cy="5478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61" name="Google Shape;761;g2da54e109f7_0_36"/>
              <p:cNvSpPr/>
              <p:nvPr/>
            </p:nvSpPr>
            <p:spPr>
              <a:xfrm>
                <a:off x="11283699" y="5843025"/>
                <a:ext cx="227400" cy="270000"/>
              </a:xfrm>
              <a:prstGeom prst="rtTriangle">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762" name="Google Shape;762;g2da54e109f7_0_36"/>
              <p:cNvSpPr/>
              <p:nvPr/>
            </p:nvSpPr>
            <p:spPr>
              <a:xfrm flipH="1">
                <a:off x="6647688" y="5843025"/>
                <a:ext cx="227400" cy="270000"/>
              </a:xfrm>
              <a:prstGeom prst="rtTriangle">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grpSp>
        <p:sp>
          <p:nvSpPr>
            <p:cNvPr id="763" name="Google Shape;763;g2da54e109f7_0_36"/>
            <p:cNvSpPr/>
            <p:nvPr/>
          </p:nvSpPr>
          <p:spPr>
            <a:xfrm>
              <a:off x="1364600" y="3189600"/>
              <a:ext cx="3426300" cy="66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500" b="1" i="0" u="none" strike="noStrike" cap="none">
                  <a:solidFill>
                    <a:srgbClr val="000000"/>
                  </a:solidFill>
                  <a:latin typeface="Times New Roman"/>
                  <a:ea typeface="Times New Roman"/>
                  <a:cs typeface="Times New Roman"/>
                  <a:sym typeface="Times New Roman"/>
                </a:rPr>
                <a:t>Open-Source LLM</a:t>
              </a:r>
              <a:endParaRPr sz="2500" b="1" i="0" u="none" strike="noStrike" cap="none">
                <a:solidFill>
                  <a:srgbClr val="000000"/>
                </a:solidFill>
                <a:latin typeface="Times New Roman"/>
                <a:ea typeface="Times New Roman"/>
                <a:cs typeface="Times New Roman"/>
                <a:sym typeface="Times New Roman"/>
              </a:endParaRPr>
            </a:p>
          </p:txBody>
        </p:sp>
      </p:grpSp>
      <p:pic>
        <p:nvPicPr>
          <p:cNvPr id="764" name="Google Shape;764;g2da54e109f7_0_36"/>
          <p:cNvPicPr preferRelativeResize="0"/>
          <p:nvPr/>
        </p:nvPicPr>
        <p:blipFill rotWithShape="1">
          <a:blip r:embed="rId3">
            <a:alphaModFix/>
          </a:blip>
          <a:srcRect/>
          <a:stretch/>
        </p:blipFill>
        <p:spPr>
          <a:xfrm>
            <a:off x="2689900" y="2157250"/>
            <a:ext cx="808201" cy="808201"/>
          </a:xfrm>
          <a:prstGeom prst="rect">
            <a:avLst/>
          </a:prstGeom>
          <a:noFill/>
          <a:ln>
            <a:noFill/>
          </a:ln>
        </p:spPr>
      </p:pic>
      <p:pic>
        <p:nvPicPr>
          <p:cNvPr id="765" name="Google Shape;765;g2da54e109f7_0_36"/>
          <p:cNvPicPr preferRelativeResize="0"/>
          <p:nvPr/>
        </p:nvPicPr>
        <p:blipFill rotWithShape="1">
          <a:blip r:embed="rId4">
            <a:alphaModFix/>
          </a:blip>
          <a:srcRect t="15980"/>
          <a:stretch/>
        </p:blipFill>
        <p:spPr>
          <a:xfrm>
            <a:off x="6846275" y="2157250"/>
            <a:ext cx="1187900" cy="998049"/>
          </a:xfrm>
          <a:prstGeom prst="rect">
            <a:avLst/>
          </a:prstGeom>
          <a:noFill/>
          <a:ln>
            <a:noFill/>
          </a:ln>
        </p:spPr>
      </p:pic>
      <p:sp>
        <p:nvSpPr>
          <p:cNvPr id="766" name="Google Shape;766;g2da54e109f7_0_36"/>
          <p:cNvSpPr/>
          <p:nvPr/>
        </p:nvSpPr>
        <p:spPr>
          <a:xfrm>
            <a:off x="7083075" y="2184550"/>
            <a:ext cx="714300" cy="753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pic>
        <p:nvPicPr>
          <p:cNvPr id="767" name="Google Shape;767;g2da54e109f7_0_36"/>
          <p:cNvPicPr preferRelativeResize="0"/>
          <p:nvPr/>
        </p:nvPicPr>
        <p:blipFill rotWithShape="1">
          <a:blip r:embed="rId5">
            <a:alphaModFix/>
          </a:blip>
          <a:srcRect l="15199" t="15980" r="16764"/>
          <a:stretch/>
        </p:blipFill>
        <p:spPr>
          <a:xfrm>
            <a:off x="14986975" y="2157250"/>
            <a:ext cx="808200" cy="998050"/>
          </a:xfrm>
          <a:prstGeom prst="rect">
            <a:avLst/>
          </a:prstGeom>
          <a:noFill/>
          <a:ln>
            <a:noFill/>
          </a:ln>
        </p:spPr>
      </p:pic>
      <p:pic>
        <p:nvPicPr>
          <p:cNvPr id="768" name="Google Shape;768;g2da54e109f7_0_36"/>
          <p:cNvPicPr preferRelativeResize="0"/>
          <p:nvPr/>
        </p:nvPicPr>
        <p:blipFill rotWithShape="1">
          <a:blip r:embed="rId6">
            <a:alphaModFix/>
          </a:blip>
          <a:srcRect/>
          <a:stretch/>
        </p:blipFill>
        <p:spPr>
          <a:xfrm>
            <a:off x="14712725" y="2213150"/>
            <a:ext cx="391200" cy="287175"/>
          </a:xfrm>
          <a:prstGeom prst="rect">
            <a:avLst/>
          </a:prstGeom>
          <a:noFill/>
          <a:ln>
            <a:noFill/>
          </a:ln>
        </p:spPr>
      </p:pic>
      <p:pic>
        <p:nvPicPr>
          <p:cNvPr id="769" name="Google Shape;769;g2da54e109f7_0_36"/>
          <p:cNvPicPr preferRelativeResize="0"/>
          <p:nvPr/>
        </p:nvPicPr>
        <p:blipFill rotWithShape="1">
          <a:blip r:embed="rId6">
            <a:alphaModFix/>
          </a:blip>
          <a:srcRect/>
          <a:stretch/>
        </p:blipFill>
        <p:spPr>
          <a:xfrm rot="10800000" flipH="1">
            <a:off x="15741425" y="2830672"/>
            <a:ext cx="628650" cy="287175"/>
          </a:xfrm>
          <a:prstGeom prst="rect">
            <a:avLst/>
          </a:prstGeom>
          <a:noFill/>
          <a:ln>
            <a:noFill/>
          </a:ln>
        </p:spPr>
      </p:pic>
      <p:pic>
        <p:nvPicPr>
          <p:cNvPr id="770" name="Google Shape;770;g2da54e109f7_0_36"/>
          <p:cNvPicPr preferRelativeResize="0"/>
          <p:nvPr/>
        </p:nvPicPr>
        <p:blipFill rotWithShape="1">
          <a:blip r:embed="rId7">
            <a:alphaModFix/>
          </a:blip>
          <a:srcRect/>
          <a:stretch/>
        </p:blipFill>
        <p:spPr>
          <a:xfrm>
            <a:off x="11286088" y="2287449"/>
            <a:ext cx="553848" cy="547800"/>
          </a:xfrm>
          <a:prstGeom prst="rect">
            <a:avLst/>
          </a:prstGeom>
          <a:noFill/>
          <a:ln>
            <a:noFill/>
          </a:ln>
        </p:spPr>
      </p:pic>
      <p:sp>
        <p:nvSpPr>
          <p:cNvPr id="771" name="Google Shape;771;g2da54e109f7_0_36"/>
          <p:cNvSpPr/>
          <p:nvPr/>
        </p:nvSpPr>
        <p:spPr>
          <a:xfrm>
            <a:off x="11205863" y="2184550"/>
            <a:ext cx="714300" cy="753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cxnSp>
        <p:nvCxnSpPr>
          <p:cNvPr id="772" name="Google Shape;772;g2da54e109f7_0_36"/>
          <p:cNvCxnSpPr/>
          <p:nvPr/>
        </p:nvCxnSpPr>
        <p:spPr>
          <a:xfrm rot="10800000" flipH="1">
            <a:off x="1344168" y="2563368"/>
            <a:ext cx="6300" cy="676800"/>
          </a:xfrm>
          <a:prstGeom prst="straightConnector1">
            <a:avLst/>
          </a:prstGeom>
          <a:noFill/>
          <a:ln w="9525" cap="flat" cmpd="sng">
            <a:solidFill>
              <a:schemeClr val="dk2"/>
            </a:solidFill>
            <a:prstDash val="solid"/>
            <a:round/>
            <a:headEnd type="none" w="sm" len="sm"/>
            <a:tailEnd type="none" w="sm" len="sm"/>
          </a:ln>
        </p:spPr>
      </p:cxnSp>
      <p:cxnSp>
        <p:nvCxnSpPr>
          <p:cNvPr id="773" name="Google Shape;773;g2da54e109f7_0_36"/>
          <p:cNvCxnSpPr/>
          <p:nvPr/>
        </p:nvCxnSpPr>
        <p:spPr>
          <a:xfrm rot="10800000">
            <a:off x="1350700" y="2556850"/>
            <a:ext cx="1339200" cy="4500"/>
          </a:xfrm>
          <a:prstGeom prst="straightConnector1">
            <a:avLst/>
          </a:prstGeom>
          <a:noFill/>
          <a:ln w="9525" cap="flat" cmpd="sng">
            <a:solidFill>
              <a:schemeClr val="dk2"/>
            </a:solidFill>
            <a:prstDash val="solid"/>
            <a:round/>
            <a:headEnd type="none" w="sm" len="sm"/>
            <a:tailEnd type="none" w="sm" len="sm"/>
          </a:ln>
        </p:spPr>
      </p:cxnSp>
      <p:cxnSp>
        <p:nvCxnSpPr>
          <p:cNvPr id="774" name="Google Shape;774;g2da54e109f7_0_36"/>
          <p:cNvCxnSpPr/>
          <p:nvPr/>
        </p:nvCxnSpPr>
        <p:spPr>
          <a:xfrm rot="10800000" flipH="1">
            <a:off x="16815868" y="2556843"/>
            <a:ext cx="6300" cy="676800"/>
          </a:xfrm>
          <a:prstGeom prst="straightConnector1">
            <a:avLst/>
          </a:prstGeom>
          <a:noFill/>
          <a:ln w="9525" cap="flat" cmpd="sng">
            <a:solidFill>
              <a:schemeClr val="dk2"/>
            </a:solidFill>
            <a:prstDash val="solid"/>
            <a:round/>
            <a:headEnd type="none" w="sm" len="sm"/>
            <a:tailEnd type="none" w="sm" len="sm"/>
          </a:ln>
        </p:spPr>
      </p:cxnSp>
      <p:cxnSp>
        <p:nvCxnSpPr>
          <p:cNvPr id="775" name="Google Shape;775;g2da54e109f7_0_36"/>
          <p:cNvCxnSpPr>
            <a:endCxn id="766" idx="2"/>
          </p:cNvCxnSpPr>
          <p:nvPr/>
        </p:nvCxnSpPr>
        <p:spPr>
          <a:xfrm>
            <a:off x="3498075" y="2561350"/>
            <a:ext cx="3585000" cy="0"/>
          </a:xfrm>
          <a:prstGeom prst="straightConnector1">
            <a:avLst/>
          </a:prstGeom>
          <a:noFill/>
          <a:ln w="9525" cap="flat" cmpd="sng">
            <a:solidFill>
              <a:schemeClr val="dk2"/>
            </a:solidFill>
            <a:prstDash val="solid"/>
            <a:round/>
            <a:headEnd type="none" w="sm" len="sm"/>
            <a:tailEnd type="none" w="sm" len="sm"/>
          </a:ln>
        </p:spPr>
      </p:cxnSp>
      <p:cxnSp>
        <p:nvCxnSpPr>
          <p:cNvPr id="776" name="Google Shape;776;g2da54e109f7_0_36"/>
          <p:cNvCxnSpPr>
            <a:stCxn id="766" idx="6"/>
            <a:endCxn id="771" idx="2"/>
          </p:cNvCxnSpPr>
          <p:nvPr/>
        </p:nvCxnSpPr>
        <p:spPr>
          <a:xfrm>
            <a:off x="7797375" y="2561350"/>
            <a:ext cx="3408600" cy="0"/>
          </a:xfrm>
          <a:prstGeom prst="straightConnector1">
            <a:avLst/>
          </a:prstGeom>
          <a:noFill/>
          <a:ln w="9525" cap="flat" cmpd="sng">
            <a:solidFill>
              <a:schemeClr val="dk2"/>
            </a:solidFill>
            <a:prstDash val="solid"/>
            <a:round/>
            <a:headEnd type="none" w="sm" len="sm"/>
            <a:tailEnd type="none" w="sm" len="sm"/>
          </a:ln>
        </p:spPr>
      </p:cxnSp>
      <p:cxnSp>
        <p:nvCxnSpPr>
          <p:cNvPr id="777" name="Google Shape;777;g2da54e109f7_0_36"/>
          <p:cNvCxnSpPr>
            <a:stCxn id="771" idx="6"/>
          </p:cNvCxnSpPr>
          <p:nvPr/>
        </p:nvCxnSpPr>
        <p:spPr>
          <a:xfrm>
            <a:off x="11920163" y="2561350"/>
            <a:ext cx="3053100" cy="7800"/>
          </a:xfrm>
          <a:prstGeom prst="straightConnector1">
            <a:avLst/>
          </a:prstGeom>
          <a:noFill/>
          <a:ln w="9525" cap="flat" cmpd="sng">
            <a:solidFill>
              <a:schemeClr val="dk2"/>
            </a:solidFill>
            <a:prstDash val="solid"/>
            <a:round/>
            <a:headEnd type="none" w="sm" len="sm"/>
            <a:tailEnd type="none" w="sm" len="sm"/>
          </a:ln>
        </p:spPr>
      </p:cxnSp>
      <p:cxnSp>
        <p:nvCxnSpPr>
          <p:cNvPr id="778" name="Google Shape;778;g2da54e109f7_0_36"/>
          <p:cNvCxnSpPr/>
          <p:nvPr/>
        </p:nvCxnSpPr>
        <p:spPr>
          <a:xfrm rot="10800000">
            <a:off x="15795175" y="2563575"/>
            <a:ext cx="10287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UChicago">
  <a:themeElements>
    <a:clrScheme name="Custom 3">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800000"/>
      </a:hlink>
      <a:folHlink>
        <a:srgbClr val="7373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hicago">
  <a:themeElements>
    <a:clrScheme name="Custom 3">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800000"/>
      </a:hlink>
      <a:folHlink>
        <a:srgbClr val="7373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754</Words>
  <Application>Microsoft Office PowerPoint</Application>
  <PresentationFormat>Custom</PresentationFormat>
  <Paragraphs>193</Paragraphs>
  <Slides>13</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Helvetica Neue</vt:lpstr>
      <vt:lpstr>Calibri</vt:lpstr>
      <vt:lpstr>Times New Roman</vt:lpstr>
      <vt:lpstr>UChicago</vt:lpstr>
      <vt:lpstr>UChicago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Jason Sjafrudin</dc:creator>
  <cp:lastModifiedBy>Jay</cp:lastModifiedBy>
  <cp:revision>1</cp:revision>
  <dcterms:created xsi:type="dcterms:W3CDTF">2006-08-16T00:00:00Z</dcterms:created>
  <dcterms:modified xsi:type="dcterms:W3CDTF">2024-12-06T17:22:33Z</dcterms:modified>
</cp:coreProperties>
</file>